
<file path=[Content_Types].xml><?xml version="1.0" encoding="utf-8"?>
<Types xmlns="http://schemas.openxmlformats.org/package/2006/content-types">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layout1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81" r:id="rId5"/>
    <p:sldId id="282" r:id="rId6"/>
    <p:sldId id="283" r:id="rId7"/>
    <p:sldId id="284" r:id="rId8"/>
    <p:sldId id="266" r:id="rId9"/>
    <p:sldId id="267" r:id="rId10"/>
    <p:sldId id="285" r:id="rId11"/>
    <p:sldId id="286" r:id="rId12"/>
    <p:sldId id="293" r:id="rId13"/>
    <p:sldId id="287" r:id="rId14"/>
    <p:sldId id="292" r:id="rId15"/>
    <p:sldId id="295" r:id="rId16"/>
    <p:sldId id="296" r:id="rId17"/>
    <p:sldId id="294" r:id="rId18"/>
    <p:sldId id="278" r:id="rId19"/>
    <p:sldId id="297" r:id="rId20"/>
    <p:sldId id="298" r:id="rId21"/>
    <p:sldId id="301" r:id="rId22"/>
    <p:sldId id="302" r:id="rId23"/>
    <p:sldId id="299" r:id="rId24"/>
    <p:sldId id="300"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50F"/>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2112" y="-5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6F95FA-73AC-4C3E-8987-7E2984464487}" type="doc">
      <dgm:prSet loTypeId="urn:microsoft.com/office/officeart/2005/8/layout/matrix1" loCatId="matrix" qsTypeId="urn:microsoft.com/office/officeart/2005/8/quickstyle/simple1" qsCatId="simple" csTypeId="urn:microsoft.com/office/officeart/2005/8/colors/accent2_5" csCatId="accent2" phldr="1"/>
      <dgm:spPr/>
      <dgm:t>
        <a:bodyPr/>
        <a:lstStyle/>
        <a:p>
          <a:endParaRPr lang="tr-TR"/>
        </a:p>
      </dgm:t>
    </dgm:pt>
    <dgm:pt modelId="{8453BDBF-8254-442E-87C0-6A60152E18C5}">
      <dgm:prSet phldrT="[Metin]" custT="1"/>
      <dgm:spPr/>
      <dgm:t>
        <a:bodyPr/>
        <a:lstStyle/>
        <a:p>
          <a:r>
            <a:rPr lang="tr-TR" sz="8000" b="1" dirty="0" smtClean="0">
              <a:effectLst>
                <a:outerShdw blurRad="38100" dist="38100" dir="2700000" algn="tl">
                  <a:srgbClr val="000000">
                    <a:alpha val="43137"/>
                  </a:srgbClr>
                </a:outerShdw>
              </a:effectLst>
              <a:latin typeface="Algerian" pitchFamily="82" charset="0"/>
            </a:rPr>
            <a:t>TYT</a:t>
          </a:r>
          <a:endParaRPr lang="tr-TR" sz="8000" b="1" dirty="0">
            <a:effectLst>
              <a:outerShdw blurRad="38100" dist="38100" dir="2700000" algn="tl">
                <a:srgbClr val="000000">
                  <a:alpha val="43137"/>
                </a:srgbClr>
              </a:outerShdw>
            </a:effectLst>
            <a:latin typeface="Algerian" pitchFamily="82" charset="0"/>
          </a:endParaRPr>
        </a:p>
      </dgm:t>
    </dgm:pt>
    <dgm:pt modelId="{AF446A99-01AD-41D3-95FB-280CB00BA5A0}" type="parTrans" cxnId="{E4CBB73A-1BE2-4270-B759-27E02FAE4B03}">
      <dgm:prSet/>
      <dgm:spPr/>
      <dgm:t>
        <a:bodyPr/>
        <a:lstStyle/>
        <a:p>
          <a:endParaRPr lang="tr-TR"/>
        </a:p>
      </dgm:t>
    </dgm:pt>
    <dgm:pt modelId="{30F6E420-FE0D-4D49-BF76-DF12A9EEEE9D}" type="sibTrans" cxnId="{E4CBB73A-1BE2-4270-B759-27E02FAE4B03}">
      <dgm:prSet/>
      <dgm:spPr/>
      <dgm:t>
        <a:bodyPr/>
        <a:lstStyle/>
        <a:p>
          <a:endParaRPr lang="tr-TR"/>
        </a:p>
      </dgm:t>
    </dgm:pt>
    <dgm:pt modelId="{C574C128-6D29-49E1-87F2-90C8550BD445}">
      <dgm:prSet phldrT="[Metin]" custT="1"/>
      <dgm:spPr/>
      <dgm:t>
        <a:bodyPr/>
        <a:lstStyle/>
        <a:p>
          <a:r>
            <a:rPr lang="tr-TR" sz="1400" b="1" i="1" u="sng" dirty="0" smtClean="0">
              <a:effectLst>
                <a:outerShdw blurRad="38100" dist="38100" dir="2700000" algn="tl">
                  <a:srgbClr val="000000">
                    <a:alpha val="43137"/>
                  </a:srgbClr>
                </a:outerShdw>
              </a:effectLst>
              <a:latin typeface="Algerian" pitchFamily="82" charset="0"/>
            </a:rPr>
            <a:t>TÜRKÇE</a:t>
          </a:r>
        </a:p>
        <a:p>
          <a:endParaRPr lang="tr-TR" sz="1400" b="1" i="1" u="sng" dirty="0" smtClean="0">
            <a:effectLst>
              <a:outerShdw blurRad="38100" dist="38100" dir="2700000" algn="tl">
                <a:srgbClr val="000000">
                  <a:alpha val="43137"/>
                </a:srgbClr>
              </a:outerShdw>
            </a:effectLst>
            <a:latin typeface="Algerian" pitchFamily="82" charset="0"/>
          </a:endParaRPr>
        </a:p>
        <a:p>
          <a:r>
            <a:rPr lang="tr-TR" sz="1600" b="1" i="1" u="none" dirty="0" smtClean="0">
              <a:effectLst>
                <a:outerShdw blurRad="38100" dist="38100" dir="2700000" algn="tl">
                  <a:srgbClr val="000000">
                    <a:alpha val="43137"/>
                  </a:srgbClr>
                </a:outerShdw>
              </a:effectLst>
              <a:latin typeface="Arial Narrow" pitchFamily="34" charset="0"/>
            </a:rPr>
            <a:t>40 soru </a:t>
          </a:r>
          <a:r>
            <a:rPr lang="tr-TR" sz="1400" b="1" i="1" u="none" dirty="0" smtClean="0">
              <a:effectLst/>
              <a:latin typeface="Arial Narrow" pitchFamily="34" charset="0"/>
            </a:rPr>
            <a:t>(9-12. sınıf arası)</a:t>
          </a:r>
        </a:p>
        <a:p>
          <a:endParaRPr lang="tr-TR" sz="1400" b="0" i="1" u="none" dirty="0">
            <a:effectLst/>
            <a:latin typeface="Algerian" pitchFamily="82" charset="0"/>
          </a:endParaRPr>
        </a:p>
      </dgm:t>
    </dgm:pt>
    <dgm:pt modelId="{BAA6B329-A42E-497D-BCE1-3657E53DF367}" type="parTrans" cxnId="{F8A9D5FD-8810-4A60-ABC1-8140EA6D3AE0}">
      <dgm:prSet/>
      <dgm:spPr/>
      <dgm:t>
        <a:bodyPr/>
        <a:lstStyle/>
        <a:p>
          <a:endParaRPr lang="tr-TR"/>
        </a:p>
      </dgm:t>
    </dgm:pt>
    <dgm:pt modelId="{462205EB-C6A9-4878-BDDC-0D8AE905E5E0}" type="sibTrans" cxnId="{F8A9D5FD-8810-4A60-ABC1-8140EA6D3AE0}">
      <dgm:prSet/>
      <dgm:spPr/>
      <dgm:t>
        <a:bodyPr/>
        <a:lstStyle/>
        <a:p>
          <a:endParaRPr lang="tr-TR"/>
        </a:p>
      </dgm:t>
    </dgm:pt>
    <dgm:pt modelId="{AE8789E9-15BF-4840-BFF0-3B2519429C44}">
      <dgm:prSet phldrT="[Metin]" custT="1"/>
      <dgm:spPr/>
      <dgm:t>
        <a:bodyPr/>
        <a:lstStyle/>
        <a:p>
          <a:endParaRPr lang="tr-TR" sz="1400" b="1" i="1" u="sng" dirty="0" smtClean="0">
            <a:effectLst>
              <a:outerShdw blurRad="38100" dist="38100" dir="2700000" algn="tl">
                <a:srgbClr val="000000">
                  <a:alpha val="43137"/>
                </a:srgbClr>
              </a:outerShdw>
            </a:effectLst>
            <a:latin typeface="Algerian" pitchFamily="82" charset="0"/>
          </a:endParaRPr>
        </a:p>
        <a:p>
          <a:endParaRPr lang="tr-TR" sz="1400" b="1" i="1" u="sng" dirty="0" smtClean="0">
            <a:effectLst>
              <a:outerShdw blurRad="38100" dist="38100" dir="2700000" algn="tl">
                <a:srgbClr val="000000">
                  <a:alpha val="43137"/>
                </a:srgbClr>
              </a:outerShdw>
            </a:effectLst>
            <a:latin typeface="Algerian" pitchFamily="82" charset="0"/>
          </a:endParaRPr>
        </a:p>
        <a:p>
          <a:r>
            <a:rPr lang="tr-TR" sz="1400" b="1" i="1" u="sng" dirty="0" smtClean="0">
              <a:effectLst>
                <a:outerShdw blurRad="38100" dist="38100" dir="2700000" algn="tl">
                  <a:srgbClr val="000000">
                    <a:alpha val="43137"/>
                  </a:srgbClr>
                </a:outerShdw>
              </a:effectLst>
              <a:latin typeface="Algerian" pitchFamily="82" charset="0"/>
            </a:rPr>
            <a:t>SOSYAL BİLGİLER</a:t>
          </a:r>
        </a:p>
        <a:p>
          <a:r>
            <a:rPr lang="tr-TR" sz="1600" b="1" i="1" u="none" dirty="0" smtClean="0">
              <a:effectLst>
                <a:outerShdw blurRad="38100" dist="38100" dir="2700000" algn="tl">
                  <a:srgbClr val="000000">
                    <a:alpha val="43137"/>
                  </a:srgbClr>
                </a:outerShdw>
              </a:effectLst>
              <a:latin typeface="Arial Narrow" pitchFamily="34" charset="0"/>
            </a:rPr>
            <a:t>20 Soru</a:t>
          </a:r>
        </a:p>
        <a:p>
          <a:r>
            <a:rPr lang="tr-TR" sz="1400" b="1" i="1" u="none" dirty="0" smtClean="0">
              <a:effectLst/>
              <a:latin typeface="Arial Narrow" pitchFamily="34" charset="0"/>
            </a:rPr>
            <a:t>-Tarih: 5 (9-10. sınıf)</a:t>
          </a:r>
        </a:p>
        <a:p>
          <a:r>
            <a:rPr lang="tr-TR" sz="1400" b="1" i="1" u="none" dirty="0" smtClean="0">
              <a:effectLst/>
              <a:latin typeface="Arial Narrow" pitchFamily="34" charset="0"/>
            </a:rPr>
            <a:t>-Coğrafya: 5 (9-10. sınıf)</a:t>
          </a:r>
        </a:p>
        <a:p>
          <a:r>
            <a:rPr lang="tr-TR" sz="1400" b="1" i="1" u="none" dirty="0" smtClean="0">
              <a:effectLst/>
              <a:latin typeface="Arial Narrow" pitchFamily="34" charset="0"/>
            </a:rPr>
            <a:t>-Felsefe: 5 (ortak zorunlu)</a:t>
          </a:r>
        </a:p>
        <a:p>
          <a:r>
            <a:rPr lang="tr-TR" sz="1400" b="1" i="1" u="none" dirty="0" smtClean="0">
              <a:effectLst/>
              <a:latin typeface="Arial Narrow" pitchFamily="34" charset="0"/>
            </a:rPr>
            <a:t>-Din Kültürü: 5 (ortak zorunlu)</a:t>
          </a:r>
        </a:p>
        <a:p>
          <a:endParaRPr lang="tr-TR" sz="1400" b="1" i="1" u="sng" dirty="0">
            <a:effectLst>
              <a:outerShdw blurRad="38100" dist="38100" dir="2700000" algn="tl">
                <a:srgbClr val="000000">
                  <a:alpha val="43137"/>
                </a:srgbClr>
              </a:outerShdw>
            </a:effectLst>
            <a:latin typeface="Algerian" pitchFamily="82" charset="0"/>
          </a:endParaRPr>
        </a:p>
      </dgm:t>
    </dgm:pt>
    <dgm:pt modelId="{23D7AE9B-19F4-413F-BC40-F875E2182028}" type="parTrans" cxnId="{F9E4157C-1E0B-4CD6-B7AF-AE871436DEAB}">
      <dgm:prSet/>
      <dgm:spPr/>
      <dgm:t>
        <a:bodyPr/>
        <a:lstStyle/>
        <a:p>
          <a:endParaRPr lang="tr-TR"/>
        </a:p>
      </dgm:t>
    </dgm:pt>
    <dgm:pt modelId="{434A852A-5466-4DCE-B9AD-2171706FD706}" type="sibTrans" cxnId="{F9E4157C-1E0B-4CD6-B7AF-AE871436DEAB}">
      <dgm:prSet/>
      <dgm:spPr/>
      <dgm:t>
        <a:bodyPr/>
        <a:lstStyle/>
        <a:p>
          <a:endParaRPr lang="tr-TR"/>
        </a:p>
      </dgm:t>
    </dgm:pt>
    <dgm:pt modelId="{DC6B635C-6AEA-4C4A-8D50-7404E706F939}">
      <dgm:prSet phldrT="[Metin]" custT="1"/>
      <dgm:spPr/>
      <dgm:t>
        <a:bodyPr/>
        <a:lstStyle/>
        <a:p>
          <a:r>
            <a:rPr lang="tr-TR" sz="1400" b="1" i="1" u="sng" smtClean="0">
              <a:effectLst>
                <a:outerShdw blurRad="38100" dist="38100" dir="2700000" algn="tl">
                  <a:srgbClr val="000000">
                    <a:alpha val="43137"/>
                  </a:srgbClr>
                </a:outerShdw>
              </a:effectLst>
              <a:latin typeface="Algerian" pitchFamily="82" charset="0"/>
            </a:rPr>
            <a:t>FEN BİLGİSİ</a:t>
          </a:r>
        </a:p>
        <a:p>
          <a:r>
            <a:rPr lang="tr-TR" sz="1600" b="1" i="1" u="none" smtClean="0">
              <a:effectLst>
                <a:outerShdw blurRad="38100" dist="38100" dir="2700000" algn="tl">
                  <a:srgbClr val="000000">
                    <a:alpha val="43137"/>
                  </a:srgbClr>
                </a:outerShdw>
              </a:effectLst>
              <a:latin typeface="Arial Narrow" pitchFamily="34" charset="0"/>
            </a:rPr>
            <a:t>20 Soru</a:t>
          </a:r>
        </a:p>
        <a:p>
          <a:r>
            <a:rPr lang="tr-TR" sz="1400" b="1" i="1" u="none" smtClean="0">
              <a:effectLst/>
              <a:latin typeface="Arial Narrow" pitchFamily="34" charset="0"/>
            </a:rPr>
            <a:t>-Fizik: 7 (9-10. sınıf)</a:t>
          </a:r>
        </a:p>
        <a:p>
          <a:r>
            <a:rPr lang="tr-TR" sz="1400" b="1" i="1" u="none" smtClean="0">
              <a:effectLst/>
              <a:latin typeface="Arial Narrow" pitchFamily="34" charset="0"/>
            </a:rPr>
            <a:t>-Kimya: 7 (9-10. sınıf)</a:t>
          </a:r>
        </a:p>
        <a:p>
          <a:r>
            <a:rPr lang="tr-TR" sz="1400" b="1" i="1" u="none" smtClean="0">
              <a:effectLst/>
              <a:latin typeface="Arial Narrow" pitchFamily="34" charset="0"/>
            </a:rPr>
            <a:t>-Biyoloji: 6 (9-10. sınıf)</a:t>
          </a:r>
          <a:endParaRPr lang="tr-TR" sz="1400" b="1" i="1" u="none" dirty="0">
            <a:effectLst/>
            <a:latin typeface="Arial Narrow" pitchFamily="34" charset="0"/>
          </a:endParaRPr>
        </a:p>
      </dgm:t>
    </dgm:pt>
    <dgm:pt modelId="{95062744-819E-4784-8AA8-D2C93FC15E3B}" type="parTrans" cxnId="{40129B75-C49B-42EB-8ADB-33384A5023FA}">
      <dgm:prSet/>
      <dgm:spPr/>
      <dgm:t>
        <a:bodyPr/>
        <a:lstStyle/>
        <a:p>
          <a:endParaRPr lang="tr-TR"/>
        </a:p>
      </dgm:t>
    </dgm:pt>
    <dgm:pt modelId="{CA47A0D0-0791-4D6C-8B91-A750E73BF023}" type="sibTrans" cxnId="{40129B75-C49B-42EB-8ADB-33384A5023FA}">
      <dgm:prSet/>
      <dgm:spPr/>
      <dgm:t>
        <a:bodyPr/>
        <a:lstStyle/>
        <a:p>
          <a:endParaRPr lang="tr-TR"/>
        </a:p>
      </dgm:t>
    </dgm:pt>
    <dgm:pt modelId="{16FFE9B5-36CD-4859-9145-22CFF92ECF5A}">
      <dgm:prSet phldrT="[Metin]"/>
      <dgm:spPr/>
      <dgm:t>
        <a:bodyPr/>
        <a:lstStyle/>
        <a:p>
          <a:endParaRPr lang="tr-TR"/>
        </a:p>
      </dgm:t>
    </dgm:pt>
    <dgm:pt modelId="{B222BBE7-E823-4D25-9BA6-83033D5C5570}" type="parTrans" cxnId="{5E0EE064-6ABE-476D-8073-4150E093EA1B}">
      <dgm:prSet/>
      <dgm:spPr/>
      <dgm:t>
        <a:bodyPr/>
        <a:lstStyle/>
        <a:p>
          <a:endParaRPr lang="tr-TR"/>
        </a:p>
      </dgm:t>
    </dgm:pt>
    <dgm:pt modelId="{7AB61F98-B02E-411F-81E7-CA877CAE1E68}" type="sibTrans" cxnId="{5E0EE064-6ABE-476D-8073-4150E093EA1B}">
      <dgm:prSet/>
      <dgm:spPr/>
      <dgm:t>
        <a:bodyPr/>
        <a:lstStyle/>
        <a:p>
          <a:endParaRPr lang="tr-TR"/>
        </a:p>
      </dgm:t>
    </dgm:pt>
    <dgm:pt modelId="{E68686A0-2CF3-478C-841A-0433FF32E71E}">
      <dgm:prSet custT="1"/>
      <dgm:spPr/>
      <dgm:t>
        <a:bodyPr/>
        <a:lstStyle/>
        <a:p>
          <a:r>
            <a:rPr lang="tr-TR" sz="1400" b="1" i="1" u="sng" smtClean="0">
              <a:effectLst>
                <a:outerShdw blurRad="38100" dist="38100" dir="2700000" algn="tl">
                  <a:srgbClr val="000000">
                    <a:alpha val="43137"/>
                  </a:srgbClr>
                </a:outerShdw>
              </a:effectLst>
              <a:latin typeface="Algerian" pitchFamily="82" charset="0"/>
            </a:rPr>
            <a:t>matEmatİk</a:t>
          </a:r>
        </a:p>
        <a:p>
          <a:r>
            <a:rPr lang="tr-TR" sz="1600" b="1" i="1" u="none" smtClean="0">
              <a:effectLst>
                <a:outerShdw blurRad="38100" dist="38100" dir="2700000" algn="tl">
                  <a:srgbClr val="000000">
                    <a:alpha val="43137"/>
                  </a:srgbClr>
                </a:outerShdw>
              </a:effectLst>
              <a:latin typeface="Arial Narrow" pitchFamily="34" charset="0"/>
            </a:rPr>
            <a:t>40 Soru </a:t>
          </a:r>
          <a:r>
            <a:rPr lang="tr-TR" sz="1400" b="1" i="1" u="none" smtClean="0">
              <a:effectLst/>
              <a:latin typeface="Arial Narrow" pitchFamily="34" charset="0"/>
            </a:rPr>
            <a:t>(9-10. sınıf)</a:t>
          </a:r>
        </a:p>
        <a:p>
          <a:endParaRPr lang="tr-TR" sz="1400" b="1" i="1" u="none" smtClean="0">
            <a:effectLst/>
            <a:latin typeface="Arial Narrow" pitchFamily="34" charset="0"/>
          </a:endParaRPr>
        </a:p>
        <a:p>
          <a:endParaRPr lang="tr-TR" sz="1400" b="1" i="1" u="none" smtClean="0">
            <a:effectLst/>
            <a:latin typeface="Arial Narrow" pitchFamily="34" charset="0"/>
          </a:endParaRPr>
        </a:p>
        <a:p>
          <a:r>
            <a:rPr lang="tr-TR" sz="1400" b="1" i="1" u="sng" smtClean="0">
              <a:effectLst/>
              <a:latin typeface="Algerian" pitchFamily="82" charset="0"/>
            </a:rPr>
            <a:t> </a:t>
          </a:r>
          <a:endParaRPr lang="tr-TR" sz="1400" dirty="0">
            <a:effectLst/>
          </a:endParaRPr>
        </a:p>
      </dgm:t>
    </dgm:pt>
    <dgm:pt modelId="{7BCCB363-F558-42A1-A9D3-ADCA9950ED75}" type="parTrans" cxnId="{7AA12E16-BDAA-41C4-B233-61872F453D47}">
      <dgm:prSet/>
      <dgm:spPr/>
      <dgm:t>
        <a:bodyPr/>
        <a:lstStyle/>
        <a:p>
          <a:endParaRPr lang="tr-TR"/>
        </a:p>
      </dgm:t>
    </dgm:pt>
    <dgm:pt modelId="{23294EC5-9136-43A1-879C-4BDBC9B52518}" type="sibTrans" cxnId="{7AA12E16-BDAA-41C4-B233-61872F453D47}">
      <dgm:prSet/>
      <dgm:spPr/>
      <dgm:t>
        <a:bodyPr/>
        <a:lstStyle/>
        <a:p>
          <a:endParaRPr lang="tr-TR"/>
        </a:p>
      </dgm:t>
    </dgm:pt>
    <dgm:pt modelId="{5DDE2552-B414-499C-B04F-370CDDC64931}" type="pres">
      <dgm:prSet presAssocID="{166F95FA-73AC-4C3E-8987-7E2984464487}" presName="diagram" presStyleCnt="0">
        <dgm:presLayoutVars>
          <dgm:chMax val="1"/>
          <dgm:dir/>
          <dgm:animLvl val="ctr"/>
          <dgm:resizeHandles val="exact"/>
        </dgm:presLayoutVars>
      </dgm:prSet>
      <dgm:spPr/>
      <dgm:t>
        <a:bodyPr/>
        <a:lstStyle/>
        <a:p>
          <a:endParaRPr lang="tr-TR"/>
        </a:p>
      </dgm:t>
    </dgm:pt>
    <dgm:pt modelId="{9F88DC8E-D932-46D8-B439-E5D95AC779B0}" type="pres">
      <dgm:prSet presAssocID="{166F95FA-73AC-4C3E-8987-7E2984464487}" presName="matrix" presStyleCnt="0"/>
      <dgm:spPr/>
      <dgm:t>
        <a:bodyPr/>
        <a:lstStyle/>
        <a:p>
          <a:endParaRPr lang="tr-TR"/>
        </a:p>
      </dgm:t>
    </dgm:pt>
    <dgm:pt modelId="{F862E9BD-05E5-4BA3-8C7E-303ED0565340}" type="pres">
      <dgm:prSet presAssocID="{166F95FA-73AC-4C3E-8987-7E2984464487}" presName="tile1" presStyleLbl="node1" presStyleIdx="0" presStyleCnt="4" custLinFactNeighborX="0"/>
      <dgm:spPr/>
      <dgm:t>
        <a:bodyPr/>
        <a:lstStyle/>
        <a:p>
          <a:endParaRPr lang="tr-TR"/>
        </a:p>
      </dgm:t>
    </dgm:pt>
    <dgm:pt modelId="{1F082E8F-FAB4-4E67-ACD7-E43D966F2B6E}" type="pres">
      <dgm:prSet presAssocID="{166F95FA-73AC-4C3E-8987-7E2984464487}" presName="tile1text" presStyleLbl="node1" presStyleIdx="0" presStyleCnt="4">
        <dgm:presLayoutVars>
          <dgm:chMax val="0"/>
          <dgm:chPref val="0"/>
          <dgm:bulletEnabled val="1"/>
        </dgm:presLayoutVars>
      </dgm:prSet>
      <dgm:spPr/>
      <dgm:t>
        <a:bodyPr/>
        <a:lstStyle/>
        <a:p>
          <a:endParaRPr lang="tr-TR"/>
        </a:p>
      </dgm:t>
    </dgm:pt>
    <dgm:pt modelId="{1DF84593-1AA9-466D-B1A3-2F3BA4811A29}" type="pres">
      <dgm:prSet presAssocID="{166F95FA-73AC-4C3E-8987-7E2984464487}" presName="tile2" presStyleLbl="node1" presStyleIdx="1" presStyleCnt="4"/>
      <dgm:spPr/>
      <dgm:t>
        <a:bodyPr/>
        <a:lstStyle/>
        <a:p>
          <a:endParaRPr lang="tr-TR"/>
        </a:p>
      </dgm:t>
    </dgm:pt>
    <dgm:pt modelId="{1B5623BE-FD86-47B1-AFB1-717CC7A22495}" type="pres">
      <dgm:prSet presAssocID="{166F95FA-73AC-4C3E-8987-7E2984464487}" presName="tile2text" presStyleLbl="node1" presStyleIdx="1" presStyleCnt="4">
        <dgm:presLayoutVars>
          <dgm:chMax val="0"/>
          <dgm:chPref val="0"/>
          <dgm:bulletEnabled val="1"/>
        </dgm:presLayoutVars>
      </dgm:prSet>
      <dgm:spPr/>
      <dgm:t>
        <a:bodyPr/>
        <a:lstStyle/>
        <a:p>
          <a:endParaRPr lang="tr-TR"/>
        </a:p>
      </dgm:t>
    </dgm:pt>
    <dgm:pt modelId="{63E7FDF5-C216-4343-9656-F4CB8B40A136}" type="pres">
      <dgm:prSet presAssocID="{166F95FA-73AC-4C3E-8987-7E2984464487}" presName="tile3" presStyleLbl="node1" presStyleIdx="2" presStyleCnt="4" custLinFactNeighborX="-1667" custLinFactNeighborY="1333"/>
      <dgm:spPr/>
      <dgm:t>
        <a:bodyPr/>
        <a:lstStyle/>
        <a:p>
          <a:endParaRPr lang="tr-TR"/>
        </a:p>
      </dgm:t>
    </dgm:pt>
    <dgm:pt modelId="{09A67228-8278-4841-8C20-C0F75166BFD2}" type="pres">
      <dgm:prSet presAssocID="{166F95FA-73AC-4C3E-8987-7E2984464487}" presName="tile3text" presStyleLbl="node1" presStyleIdx="2" presStyleCnt="4">
        <dgm:presLayoutVars>
          <dgm:chMax val="0"/>
          <dgm:chPref val="0"/>
          <dgm:bulletEnabled val="1"/>
        </dgm:presLayoutVars>
      </dgm:prSet>
      <dgm:spPr/>
      <dgm:t>
        <a:bodyPr/>
        <a:lstStyle/>
        <a:p>
          <a:endParaRPr lang="tr-TR"/>
        </a:p>
      </dgm:t>
    </dgm:pt>
    <dgm:pt modelId="{10A3701A-411E-4A4E-83F7-DDA6FE02EFF1}" type="pres">
      <dgm:prSet presAssocID="{166F95FA-73AC-4C3E-8987-7E2984464487}" presName="tile4" presStyleLbl="node1" presStyleIdx="3" presStyleCnt="4"/>
      <dgm:spPr/>
      <dgm:t>
        <a:bodyPr/>
        <a:lstStyle/>
        <a:p>
          <a:endParaRPr lang="tr-TR"/>
        </a:p>
      </dgm:t>
    </dgm:pt>
    <dgm:pt modelId="{F0DCD3F4-97A8-495A-B7D8-F4F3B6311BDB}" type="pres">
      <dgm:prSet presAssocID="{166F95FA-73AC-4C3E-8987-7E2984464487}" presName="tile4text" presStyleLbl="node1" presStyleIdx="3" presStyleCnt="4">
        <dgm:presLayoutVars>
          <dgm:chMax val="0"/>
          <dgm:chPref val="0"/>
          <dgm:bulletEnabled val="1"/>
        </dgm:presLayoutVars>
      </dgm:prSet>
      <dgm:spPr/>
      <dgm:t>
        <a:bodyPr/>
        <a:lstStyle/>
        <a:p>
          <a:endParaRPr lang="tr-TR"/>
        </a:p>
      </dgm:t>
    </dgm:pt>
    <dgm:pt modelId="{C070C85F-604C-46E3-964C-84EE00A63C44}" type="pres">
      <dgm:prSet presAssocID="{166F95FA-73AC-4C3E-8987-7E2984464487}" presName="centerTile" presStyleLbl="fgShp" presStyleIdx="0" presStyleCnt="1">
        <dgm:presLayoutVars>
          <dgm:chMax val="0"/>
          <dgm:chPref val="0"/>
        </dgm:presLayoutVars>
      </dgm:prSet>
      <dgm:spPr/>
      <dgm:t>
        <a:bodyPr/>
        <a:lstStyle/>
        <a:p>
          <a:endParaRPr lang="tr-TR"/>
        </a:p>
      </dgm:t>
    </dgm:pt>
  </dgm:ptLst>
  <dgm:cxnLst>
    <dgm:cxn modelId="{F8A9D5FD-8810-4A60-ABC1-8140EA6D3AE0}" srcId="{8453BDBF-8254-442E-87C0-6A60152E18C5}" destId="{C574C128-6D29-49E1-87F2-90C8550BD445}" srcOrd="0" destOrd="0" parTransId="{BAA6B329-A42E-497D-BCE1-3657E53DF367}" sibTransId="{462205EB-C6A9-4878-BDDC-0D8AE905E5E0}"/>
    <dgm:cxn modelId="{BD8F6461-D937-41EF-8DBA-9F6F9E015696}" type="presOf" srcId="{E68686A0-2CF3-478C-841A-0433FF32E71E}" destId="{10A3701A-411E-4A4E-83F7-DDA6FE02EFF1}" srcOrd="0" destOrd="0" presId="urn:microsoft.com/office/officeart/2005/8/layout/matrix1"/>
    <dgm:cxn modelId="{7AA12E16-BDAA-41C4-B233-61872F453D47}" srcId="{8453BDBF-8254-442E-87C0-6A60152E18C5}" destId="{E68686A0-2CF3-478C-841A-0433FF32E71E}" srcOrd="3" destOrd="0" parTransId="{7BCCB363-F558-42A1-A9D3-ADCA9950ED75}" sibTransId="{23294EC5-9136-43A1-879C-4BDBC9B52518}"/>
    <dgm:cxn modelId="{6F81A4B9-EDB6-41FF-9A8D-52663F74ED24}" type="presOf" srcId="{DC6B635C-6AEA-4C4A-8D50-7404E706F939}" destId="{63E7FDF5-C216-4343-9656-F4CB8B40A136}" srcOrd="0" destOrd="0" presId="urn:microsoft.com/office/officeart/2005/8/layout/matrix1"/>
    <dgm:cxn modelId="{EE89D214-20BF-4593-BE83-5E742877ACD4}" type="presOf" srcId="{DC6B635C-6AEA-4C4A-8D50-7404E706F939}" destId="{09A67228-8278-4841-8C20-C0F75166BFD2}" srcOrd="1" destOrd="0" presId="urn:microsoft.com/office/officeart/2005/8/layout/matrix1"/>
    <dgm:cxn modelId="{B830F764-45E5-413E-BB2E-A599012916CB}" type="presOf" srcId="{E68686A0-2CF3-478C-841A-0433FF32E71E}" destId="{F0DCD3F4-97A8-495A-B7D8-F4F3B6311BDB}" srcOrd="1" destOrd="0" presId="urn:microsoft.com/office/officeart/2005/8/layout/matrix1"/>
    <dgm:cxn modelId="{5E0EE064-6ABE-476D-8073-4150E093EA1B}" srcId="{8453BDBF-8254-442E-87C0-6A60152E18C5}" destId="{16FFE9B5-36CD-4859-9145-22CFF92ECF5A}" srcOrd="4" destOrd="0" parTransId="{B222BBE7-E823-4D25-9BA6-83033D5C5570}" sibTransId="{7AB61F98-B02E-411F-81E7-CA877CAE1E68}"/>
    <dgm:cxn modelId="{E4CBB73A-1BE2-4270-B759-27E02FAE4B03}" srcId="{166F95FA-73AC-4C3E-8987-7E2984464487}" destId="{8453BDBF-8254-442E-87C0-6A60152E18C5}" srcOrd="0" destOrd="0" parTransId="{AF446A99-01AD-41D3-95FB-280CB00BA5A0}" sibTransId="{30F6E420-FE0D-4D49-BF76-DF12A9EEEE9D}"/>
    <dgm:cxn modelId="{40129B75-C49B-42EB-8ADB-33384A5023FA}" srcId="{8453BDBF-8254-442E-87C0-6A60152E18C5}" destId="{DC6B635C-6AEA-4C4A-8D50-7404E706F939}" srcOrd="2" destOrd="0" parTransId="{95062744-819E-4784-8AA8-D2C93FC15E3B}" sibTransId="{CA47A0D0-0791-4D6C-8B91-A750E73BF023}"/>
    <dgm:cxn modelId="{3969D11D-F02F-4C2C-8A21-5204C900ABB9}" type="presOf" srcId="{AE8789E9-15BF-4840-BFF0-3B2519429C44}" destId="{1B5623BE-FD86-47B1-AFB1-717CC7A22495}" srcOrd="1" destOrd="0" presId="urn:microsoft.com/office/officeart/2005/8/layout/matrix1"/>
    <dgm:cxn modelId="{D8F1EA8F-C984-4653-8224-5FD00EE61BE1}" type="presOf" srcId="{166F95FA-73AC-4C3E-8987-7E2984464487}" destId="{5DDE2552-B414-499C-B04F-370CDDC64931}" srcOrd="0" destOrd="0" presId="urn:microsoft.com/office/officeart/2005/8/layout/matrix1"/>
    <dgm:cxn modelId="{F9E4157C-1E0B-4CD6-B7AF-AE871436DEAB}" srcId="{8453BDBF-8254-442E-87C0-6A60152E18C5}" destId="{AE8789E9-15BF-4840-BFF0-3B2519429C44}" srcOrd="1" destOrd="0" parTransId="{23D7AE9B-19F4-413F-BC40-F875E2182028}" sibTransId="{434A852A-5466-4DCE-B9AD-2171706FD706}"/>
    <dgm:cxn modelId="{4B9CD095-048C-4766-9E35-9538919B02F7}" type="presOf" srcId="{8453BDBF-8254-442E-87C0-6A60152E18C5}" destId="{C070C85F-604C-46E3-964C-84EE00A63C44}" srcOrd="0" destOrd="0" presId="urn:microsoft.com/office/officeart/2005/8/layout/matrix1"/>
    <dgm:cxn modelId="{4984F732-B697-4B66-B5F2-B3C3F3C39EBE}" type="presOf" srcId="{AE8789E9-15BF-4840-BFF0-3B2519429C44}" destId="{1DF84593-1AA9-466D-B1A3-2F3BA4811A29}" srcOrd="0" destOrd="0" presId="urn:microsoft.com/office/officeart/2005/8/layout/matrix1"/>
    <dgm:cxn modelId="{C8FD7B89-6A29-4FDC-AD8E-D7EA2C503794}" type="presOf" srcId="{C574C128-6D29-49E1-87F2-90C8550BD445}" destId="{1F082E8F-FAB4-4E67-ACD7-E43D966F2B6E}" srcOrd="1" destOrd="0" presId="urn:microsoft.com/office/officeart/2005/8/layout/matrix1"/>
    <dgm:cxn modelId="{B5C50CC9-B63F-4A11-A2F2-61432AB9E007}" type="presOf" srcId="{C574C128-6D29-49E1-87F2-90C8550BD445}" destId="{F862E9BD-05E5-4BA3-8C7E-303ED0565340}" srcOrd="0" destOrd="0" presId="urn:microsoft.com/office/officeart/2005/8/layout/matrix1"/>
    <dgm:cxn modelId="{87692301-18A8-4113-8492-3B2F4D044F22}" type="presParOf" srcId="{5DDE2552-B414-499C-B04F-370CDDC64931}" destId="{9F88DC8E-D932-46D8-B439-E5D95AC779B0}" srcOrd="0" destOrd="0" presId="urn:microsoft.com/office/officeart/2005/8/layout/matrix1"/>
    <dgm:cxn modelId="{7764DBD8-8E31-44A4-B1EC-F77B19CF74C0}" type="presParOf" srcId="{9F88DC8E-D932-46D8-B439-E5D95AC779B0}" destId="{F862E9BD-05E5-4BA3-8C7E-303ED0565340}" srcOrd="0" destOrd="0" presId="urn:microsoft.com/office/officeart/2005/8/layout/matrix1"/>
    <dgm:cxn modelId="{97A92DD6-51BA-434D-906D-41B281A8021A}" type="presParOf" srcId="{9F88DC8E-D932-46D8-B439-E5D95AC779B0}" destId="{1F082E8F-FAB4-4E67-ACD7-E43D966F2B6E}" srcOrd="1" destOrd="0" presId="urn:microsoft.com/office/officeart/2005/8/layout/matrix1"/>
    <dgm:cxn modelId="{2AE93A4C-A77F-4843-A141-E6A700BDD7A1}" type="presParOf" srcId="{9F88DC8E-D932-46D8-B439-E5D95AC779B0}" destId="{1DF84593-1AA9-466D-B1A3-2F3BA4811A29}" srcOrd="2" destOrd="0" presId="urn:microsoft.com/office/officeart/2005/8/layout/matrix1"/>
    <dgm:cxn modelId="{0D9D5482-C428-4DAB-BB40-8B209C0D236E}" type="presParOf" srcId="{9F88DC8E-D932-46D8-B439-E5D95AC779B0}" destId="{1B5623BE-FD86-47B1-AFB1-717CC7A22495}" srcOrd="3" destOrd="0" presId="urn:microsoft.com/office/officeart/2005/8/layout/matrix1"/>
    <dgm:cxn modelId="{243947E4-C49F-4751-8093-0896BE0A8A47}" type="presParOf" srcId="{9F88DC8E-D932-46D8-B439-E5D95AC779B0}" destId="{63E7FDF5-C216-4343-9656-F4CB8B40A136}" srcOrd="4" destOrd="0" presId="urn:microsoft.com/office/officeart/2005/8/layout/matrix1"/>
    <dgm:cxn modelId="{7D088132-C887-4A47-9D3D-B8BB873C68ED}" type="presParOf" srcId="{9F88DC8E-D932-46D8-B439-E5D95AC779B0}" destId="{09A67228-8278-4841-8C20-C0F75166BFD2}" srcOrd="5" destOrd="0" presId="urn:microsoft.com/office/officeart/2005/8/layout/matrix1"/>
    <dgm:cxn modelId="{D6C67148-808F-42BC-8A49-3251DA11DD3E}" type="presParOf" srcId="{9F88DC8E-D932-46D8-B439-E5D95AC779B0}" destId="{10A3701A-411E-4A4E-83F7-DDA6FE02EFF1}" srcOrd="6" destOrd="0" presId="urn:microsoft.com/office/officeart/2005/8/layout/matrix1"/>
    <dgm:cxn modelId="{DFE5AF23-989C-4336-9F3B-58C6A71C12FD}" type="presParOf" srcId="{9F88DC8E-D932-46D8-B439-E5D95AC779B0}" destId="{F0DCD3F4-97A8-495A-B7D8-F4F3B6311BDB}" srcOrd="7" destOrd="0" presId="urn:microsoft.com/office/officeart/2005/8/layout/matrix1"/>
    <dgm:cxn modelId="{691115F9-9763-4153-97B9-50F924859AF8}" type="presParOf" srcId="{5DDE2552-B414-499C-B04F-370CDDC64931}" destId="{C070C85F-604C-46E3-964C-84EE00A63C44}" srcOrd="1" destOrd="0" presId="urn:microsoft.com/office/officeart/2005/8/layout/matrix1"/>
  </dgm:cxnLst>
  <dgm:bg/>
  <dgm:whole/>
</dgm:dataModel>
</file>

<file path=ppt/diagrams/data10.xml><?xml version="1.0" encoding="utf-8"?>
<dgm:dataModel xmlns:dgm="http://schemas.openxmlformats.org/drawingml/2006/diagram" xmlns:a="http://schemas.openxmlformats.org/drawingml/2006/main">
  <dgm:ptLst>
    <dgm:pt modelId="{A7706786-1D6E-4CE9-8A57-583D8209840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tr-TR"/>
        </a:p>
      </dgm:t>
    </dgm:pt>
    <dgm:pt modelId="{C01AE0CF-0DE8-41CE-93D0-54C0D678368A}">
      <dgm:prSet/>
      <dgm:spPr/>
      <dgm:t>
        <a:bodyPr/>
        <a:lstStyle/>
        <a:p>
          <a:pPr rtl="0"/>
          <a:r>
            <a:rPr lang="tr-TR" dirty="0" smtClean="0"/>
            <a:t>Tek soru kitapçığı dağıtılacaktır.</a:t>
          </a:r>
        </a:p>
        <a:p>
          <a:pPr rtl="0"/>
          <a:r>
            <a:rPr lang="tr-TR" dirty="0" smtClean="0">
              <a:solidFill>
                <a:schemeClr val="tx1"/>
              </a:solidFill>
            </a:rPr>
            <a:t>Aday kendi tercih önceliğine göre istediği testten başlayarak, istediği kadar test yanıtlayabilir</a:t>
          </a:r>
          <a:r>
            <a:rPr lang="tr-TR" dirty="0" smtClean="0">
              <a:solidFill>
                <a:srgbClr val="002060"/>
              </a:solidFill>
            </a:rPr>
            <a:t>.</a:t>
          </a:r>
          <a:endParaRPr lang="tr-TR" dirty="0"/>
        </a:p>
      </dgm:t>
    </dgm:pt>
    <dgm:pt modelId="{0CB87BA9-38AF-4D36-A648-BFDBD351F7A2}" type="parTrans" cxnId="{DC7B3C73-3BE7-4868-B245-37F86063B964}">
      <dgm:prSet/>
      <dgm:spPr/>
      <dgm:t>
        <a:bodyPr/>
        <a:lstStyle/>
        <a:p>
          <a:endParaRPr lang="tr-TR"/>
        </a:p>
      </dgm:t>
    </dgm:pt>
    <dgm:pt modelId="{BFE07A61-57B9-424B-B775-3EDD9A28CC12}" type="sibTrans" cxnId="{DC7B3C73-3BE7-4868-B245-37F86063B964}">
      <dgm:prSet/>
      <dgm:spPr/>
      <dgm:t>
        <a:bodyPr/>
        <a:lstStyle/>
        <a:p>
          <a:endParaRPr lang="tr-TR"/>
        </a:p>
      </dgm:t>
    </dgm:pt>
    <dgm:pt modelId="{E4D2C9C1-19E9-4134-92E4-AF8521AF2511}">
      <dgm:prSet/>
      <dgm:spPr/>
      <dgm:t>
        <a:bodyPr/>
        <a:lstStyle/>
        <a:p>
          <a:pPr rtl="0"/>
          <a:r>
            <a:rPr lang="tr-TR" dirty="0" smtClean="0"/>
            <a:t>4 yanlış 1 doğruyu götürecektir.</a:t>
          </a:r>
          <a:endParaRPr lang="tr-TR" dirty="0"/>
        </a:p>
      </dgm:t>
    </dgm:pt>
    <dgm:pt modelId="{0CCB5F3A-C275-4893-B092-33637605B833}" type="parTrans" cxnId="{72061336-4BD9-4B3B-84FC-CE5455A98337}">
      <dgm:prSet/>
      <dgm:spPr/>
      <dgm:t>
        <a:bodyPr/>
        <a:lstStyle/>
        <a:p>
          <a:endParaRPr lang="tr-TR"/>
        </a:p>
      </dgm:t>
    </dgm:pt>
    <dgm:pt modelId="{18E7D67A-20D8-4945-9C3A-7082AFAACB5E}" type="sibTrans" cxnId="{72061336-4BD9-4B3B-84FC-CE5455A98337}">
      <dgm:prSet/>
      <dgm:spPr/>
      <dgm:t>
        <a:bodyPr/>
        <a:lstStyle/>
        <a:p>
          <a:endParaRPr lang="tr-TR"/>
        </a:p>
      </dgm:t>
    </dgm:pt>
    <dgm:pt modelId="{E95E5FD3-0EC0-4A05-A5CF-D18394CFB7CC}">
      <dgm:prSet/>
      <dgm:spPr/>
      <dgm:t>
        <a:bodyPr/>
        <a:lstStyle/>
        <a:p>
          <a:pPr rtl="0"/>
          <a:r>
            <a:rPr lang="tr-TR" dirty="0" smtClean="0"/>
            <a:t>Soru başına 1.125 dakika düşmektedir.</a:t>
          </a:r>
          <a:endParaRPr lang="tr-TR" dirty="0"/>
        </a:p>
      </dgm:t>
    </dgm:pt>
    <dgm:pt modelId="{692833AB-E048-417C-8999-2BA18AE4AA7A}" type="parTrans" cxnId="{937D831D-4FCF-4853-99FF-3E39ED2E4DB2}">
      <dgm:prSet/>
      <dgm:spPr/>
      <dgm:t>
        <a:bodyPr/>
        <a:lstStyle/>
        <a:p>
          <a:endParaRPr lang="tr-TR"/>
        </a:p>
      </dgm:t>
    </dgm:pt>
    <dgm:pt modelId="{AB25D966-4C89-46F6-96EC-6F9F57660762}" type="sibTrans" cxnId="{937D831D-4FCF-4853-99FF-3E39ED2E4DB2}">
      <dgm:prSet/>
      <dgm:spPr/>
      <dgm:t>
        <a:bodyPr/>
        <a:lstStyle/>
        <a:p>
          <a:endParaRPr lang="tr-TR"/>
        </a:p>
      </dgm:t>
    </dgm:pt>
    <dgm:pt modelId="{6DD7F840-8A7F-4582-A3D2-91E29A9EFCA5}" type="pres">
      <dgm:prSet presAssocID="{A7706786-1D6E-4CE9-8A57-583D82098409}" presName="Name0" presStyleCnt="0">
        <dgm:presLayoutVars>
          <dgm:chMax val="7"/>
          <dgm:dir/>
          <dgm:animLvl val="lvl"/>
          <dgm:resizeHandles val="exact"/>
        </dgm:presLayoutVars>
      </dgm:prSet>
      <dgm:spPr/>
      <dgm:t>
        <a:bodyPr/>
        <a:lstStyle/>
        <a:p>
          <a:endParaRPr lang="tr-TR"/>
        </a:p>
      </dgm:t>
    </dgm:pt>
    <dgm:pt modelId="{E41F332A-0F09-4A77-9BEA-509E5226DFAE}" type="pres">
      <dgm:prSet presAssocID="{C01AE0CF-0DE8-41CE-93D0-54C0D678368A}" presName="circle1" presStyleLbl="node1" presStyleIdx="0" presStyleCnt="3"/>
      <dgm:spPr/>
    </dgm:pt>
    <dgm:pt modelId="{4A5769C4-F940-4003-A68D-FD4D5FCABD7A}" type="pres">
      <dgm:prSet presAssocID="{C01AE0CF-0DE8-41CE-93D0-54C0D678368A}" presName="space" presStyleCnt="0"/>
      <dgm:spPr/>
    </dgm:pt>
    <dgm:pt modelId="{2A727AC3-FA8E-4A72-B40A-93D642204124}" type="pres">
      <dgm:prSet presAssocID="{C01AE0CF-0DE8-41CE-93D0-54C0D678368A}" presName="rect1" presStyleLbl="alignAcc1" presStyleIdx="0" presStyleCnt="3"/>
      <dgm:spPr/>
      <dgm:t>
        <a:bodyPr/>
        <a:lstStyle/>
        <a:p>
          <a:endParaRPr lang="tr-TR"/>
        </a:p>
      </dgm:t>
    </dgm:pt>
    <dgm:pt modelId="{1E494F76-9D73-4507-8FBA-7BCC49EC7C10}" type="pres">
      <dgm:prSet presAssocID="{E4D2C9C1-19E9-4134-92E4-AF8521AF2511}" presName="vertSpace2" presStyleLbl="node1" presStyleIdx="0" presStyleCnt="3"/>
      <dgm:spPr/>
    </dgm:pt>
    <dgm:pt modelId="{FDC3CEA4-23C9-4301-9F40-D3F389BAA044}" type="pres">
      <dgm:prSet presAssocID="{E4D2C9C1-19E9-4134-92E4-AF8521AF2511}" presName="circle2" presStyleLbl="node1" presStyleIdx="1" presStyleCnt="3"/>
      <dgm:spPr/>
    </dgm:pt>
    <dgm:pt modelId="{497FFD75-3C41-4C60-9BA4-3A8ADBE02F5F}" type="pres">
      <dgm:prSet presAssocID="{E4D2C9C1-19E9-4134-92E4-AF8521AF2511}" presName="rect2" presStyleLbl="alignAcc1" presStyleIdx="1" presStyleCnt="3"/>
      <dgm:spPr/>
      <dgm:t>
        <a:bodyPr/>
        <a:lstStyle/>
        <a:p>
          <a:endParaRPr lang="tr-TR"/>
        </a:p>
      </dgm:t>
    </dgm:pt>
    <dgm:pt modelId="{24BD7831-0B7D-4E53-8620-5C36558AF9CA}" type="pres">
      <dgm:prSet presAssocID="{E95E5FD3-0EC0-4A05-A5CF-D18394CFB7CC}" presName="vertSpace3" presStyleLbl="node1" presStyleIdx="1" presStyleCnt="3"/>
      <dgm:spPr/>
    </dgm:pt>
    <dgm:pt modelId="{71E4817E-614C-48E7-A903-E9F43096F57B}" type="pres">
      <dgm:prSet presAssocID="{E95E5FD3-0EC0-4A05-A5CF-D18394CFB7CC}" presName="circle3" presStyleLbl="node1" presStyleIdx="2" presStyleCnt="3"/>
      <dgm:spPr/>
    </dgm:pt>
    <dgm:pt modelId="{EC79E4D4-9682-4FF9-9F4D-3AB77AD96A54}" type="pres">
      <dgm:prSet presAssocID="{E95E5FD3-0EC0-4A05-A5CF-D18394CFB7CC}" presName="rect3" presStyleLbl="alignAcc1" presStyleIdx="2" presStyleCnt="3"/>
      <dgm:spPr/>
      <dgm:t>
        <a:bodyPr/>
        <a:lstStyle/>
        <a:p>
          <a:endParaRPr lang="tr-TR"/>
        </a:p>
      </dgm:t>
    </dgm:pt>
    <dgm:pt modelId="{6DA6BA4C-1FD9-4709-8BDB-92C28EAE5FB4}" type="pres">
      <dgm:prSet presAssocID="{C01AE0CF-0DE8-41CE-93D0-54C0D678368A}" presName="rect1ParTxNoCh" presStyleLbl="alignAcc1" presStyleIdx="2" presStyleCnt="3">
        <dgm:presLayoutVars>
          <dgm:chMax val="1"/>
          <dgm:bulletEnabled val="1"/>
        </dgm:presLayoutVars>
      </dgm:prSet>
      <dgm:spPr/>
      <dgm:t>
        <a:bodyPr/>
        <a:lstStyle/>
        <a:p>
          <a:endParaRPr lang="tr-TR"/>
        </a:p>
      </dgm:t>
    </dgm:pt>
    <dgm:pt modelId="{9A5EE82B-E767-454D-9D85-1560B23B6C1D}" type="pres">
      <dgm:prSet presAssocID="{E4D2C9C1-19E9-4134-92E4-AF8521AF2511}" presName="rect2ParTxNoCh" presStyleLbl="alignAcc1" presStyleIdx="2" presStyleCnt="3">
        <dgm:presLayoutVars>
          <dgm:chMax val="1"/>
          <dgm:bulletEnabled val="1"/>
        </dgm:presLayoutVars>
      </dgm:prSet>
      <dgm:spPr/>
      <dgm:t>
        <a:bodyPr/>
        <a:lstStyle/>
        <a:p>
          <a:endParaRPr lang="tr-TR"/>
        </a:p>
      </dgm:t>
    </dgm:pt>
    <dgm:pt modelId="{9C05CEFC-EA36-44D3-9438-209F44C495B5}" type="pres">
      <dgm:prSet presAssocID="{E95E5FD3-0EC0-4A05-A5CF-D18394CFB7CC}" presName="rect3ParTxNoCh" presStyleLbl="alignAcc1" presStyleIdx="2" presStyleCnt="3">
        <dgm:presLayoutVars>
          <dgm:chMax val="1"/>
          <dgm:bulletEnabled val="1"/>
        </dgm:presLayoutVars>
      </dgm:prSet>
      <dgm:spPr/>
      <dgm:t>
        <a:bodyPr/>
        <a:lstStyle/>
        <a:p>
          <a:endParaRPr lang="tr-TR"/>
        </a:p>
      </dgm:t>
    </dgm:pt>
  </dgm:ptLst>
  <dgm:cxnLst>
    <dgm:cxn modelId="{1C398608-359C-4376-A159-FDA46A0365A0}" type="presOf" srcId="{E4D2C9C1-19E9-4134-92E4-AF8521AF2511}" destId="{9A5EE82B-E767-454D-9D85-1560B23B6C1D}" srcOrd="1" destOrd="0" presId="urn:microsoft.com/office/officeart/2005/8/layout/target3"/>
    <dgm:cxn modelId="{72061336-4BD9-4B3B-84FC-CE5455A98337}" srcId="{A7706786-1D6E-4CE9-8A57-583D82098409}" destId="{E4D2C9C1-19E9-4134-92E4-AF8521AF2511}" srcOrd="1" destOrd="0" parTransId="{0CCB5F3A-C275-4893-B092-33637605B833}" sibTransId="{18E7D67A-20D8-4945-9C3A-7082AFAACB5E}"/>
    <dgm:cxn modelId="{DC7B3C73-3BE7-4868-B245-37F86063B964}" srcId="{A7706786-1D6E-4CE9-8A57-583D82098409}" destId="{C01AE0CF-0DE8-41CE-93D0-54C0D678368A}" srcOrd="0" destOrd="0" parTransId="{0CB87BA9-38AF-4D36-A648-BFDBD351F7A2}" sibTransId="{BFE07A61-57B9-424B-B775-3EDD9A28CC12}"/>
    <dgm:cxn modelId="{EBCA99EE-6D22-4083-9C5D-269373327642}" type="presOf" srcId="{C01AE0CF-0DE8-41CE-93D0-54C0D678368A}" destId="{2A727AC3-FA8E-4A72-B40A-93D642204124}" srcOrd="0" destOrd="0" presId="urn:microsoft.com/office/officeart/2005/8/layout/target3"/>
    <dgm:cxn modelId="{ECF03B0F-8872-448D-85B4-D87DABCB00F8}" type="presOf" srcId="{C01AE0CF-0DE8-41CE-93D0-54C0D678368A}" destId="{6DA6BA4C-1FD9-4709-8BDB-92C28EAE5FB4}" srcOrd="1" destOrd="0" presId="urn:microsoft.com/office/officeart/2005/8/layout/target3"/>
    <dgm:cxn modelId="{100D633D-DAB3-466A-8ED8-75B2890F8759}" type="presOf" srcId="{E95E5FD3-0EC0-4A05-A5CF-D18394CFB7CC}" destId="{EC79E4D4-9682-4FF9-9F4D-3AB77AD96A54}" srcOrd="0" destOrd="0" presId="urn:microsoft.com/office/officeart/2005/8/layout/target3"/>
    <dgm:cxn modelId="{2A54B6AD-82CE-4E00-AC8E-59B291C78AE8}" type="presOf" srcId="{E95E5FD3-0EC0-4A05-A5CF-D18394CFB7CC}" destId="{9C05CEFC-EA36-44D3-9438-209F44C495B5}" srcOrd="1" destOrd="0" presId="urn:microsoft.com/office/officeart/2005/8/layout/target3"/>
    <dgm:cxn modelId="{3A1B5377-C5C1-4A39-8A3E-58E32F22EDD7}" type="presOf" srcId="{A7706786-1D6E-4CE9-8A57-583D82098409}" destId="{6DD7F840-8A7F-4582-A3D2-91E29A9EFCA5}" srcOrd="0" destOrd="0" presId="urn:microsoft.com/office/officeart/2005/8/layout/target3"/>
    <dgm:cxn modelId="{937D831D-4FCF-4853-99FF-3E39ED2E4DB2}" srcId="{A7706786-1D6E-4CE9-8A57-583D82098409}" destId="{E95E5FD3-0EC0-4A05-A5CF-D18394CFB7CC}" srcOrd="2" destOrd="0" parTransId="{692833AB-E048-417C-8999-2BA18AE4AA7A}" sibTransId="{AB25D966-4C89-46F6-96EC-6F9F57660762}"/>
    <dgm:cxn modelId="{92BE5250-4702-4FBD-B413-22EFBB9EC07D}" type="presOf" srcId="{E4D2C9C1-19E9-4134-92E4-AF8521AF2511}" destId="{497FFD75-3C41-4C60-9BA4-3A8ADBE02F5F}" srcOrd="0" destOrd="0" presId="urn:microsoft.com/office/officeart/2005/8/layout/target3"/>
    <dgm:cxn modelId="{8874C5C4-63C4-4480-AE8C-3CA090543DFA}" type="presParOf" srcId="{6DD7F840-8A7F-4582-A3D2-91E29A9EFCA5}" destId="{E41F332A-0F09-4A77-9BEA-509E5226DFAE}" srcOrd="0" destOrd="0" presId="urn:microsoft.com/office/officeart/2005/8/layout/target3"/>
    <dgm:cxn modelId="{89649AC1-2AA5-4F4C-9CCD-4F71977EF4A6}" type="presParOf" srcId="{6DD7F840-8A7F-4582-A3D2-91E29A9EFCA5}" destId="{4A5769C4-F940-4003-A68D-FD4D5FCABD7A}" srcOrd="1" destOrd="0" presId="urn:microsoft.com/office/officeart/2005/8/layout/target3"/>
    <dgm:cxn modelId="{ECD269E9-864B-4D9C-8615-EC69936F4CFD}" type="presParOf" srcId="{6DD7F840-8A7F-4582-A3D2-91E29A9EFCA5}" destId="{2A727AC3-FA8E-4A72-B40A-93D642204124}" srcOrd="2" destOrd="0" presId="urn:microsoft.com/office/officeart/2005/8/layout/target3"/>
    <dgm:cxn modelId="{3611D1D2-5718-483D-89E6-56FA87D24F91}" type="presParOf" srcId="{6DD7F840-8A7F-4582-A3D2-91E29A9EFCA5}" destId="{1E494F76-9D73-4507-8FBA-7BCC49EC7C10}" srcOrd="3" destOrd="0" presId="urn:microsoft.com/office/officeart/2005/8/layout/target3"/>
    <dgm:cxn modelId="{E2E4E51E-CF4A-4AC3-9822-41298271BB9F}" type="presParOf" srcId="{6DD7F840-8A7F-4582-A3D2-91E29A9EFCA5}" destId="{FDC3CEA4-23C9-4301-9F40-D3F389BAA044}" srcOrd="4" destOrd="0" presId="urn:microsoft.com/office/officeart/2005/8/layout/target3"/>
    <dgm:cxn modelId="{5685673F-5435-4E6F-B4E0-656E2E4C702C}" type="presParOf" srcId="{6DD7F840-8A7F-4582-A3D2-91E29A9EFCA5}" destId="{497FFD75-3C41-4C60-9BA4-3A8ADBE02F5F}" srcOrd="5" destOrd="0" presId="urn:microsoft.com/office/officeart/2005/8/layout/target3"/>
    <dgm:cxn modelId="{4F257770-3634-4296-953B-6086720DE91D}" type="presParOf" srcId="{6DD7F840-8A7F-4582-A3D2-91E29A9EFCA5}" destId="{24BD7831-0B7D-4E53-8620-5C36558AF9CA}" srcOrd="6" destOrd="0" presId="urn:microsoft.com/office/officeart/2005/8/layout/target3"/>
    <dgm:cxn modelId="{6C5302EB-DA69-4F96-ADB1-DD4433562062}" type="presParOf" srcId="{6DD7F840-8A7F-4582-A3D2-91E29A9EFCA5}" destId="{71E4817E-614C-48E7-A903-E9F43096F57B}" srcOrd="7" destOrd="0" presId="urn:microsoft.com/office/officeart/2005/8/layout/target3"/>
    <dgm:cxn modelId="{71C8EBED-B5A7-48CD-9F81-49C7329E3BF4}" type="presParOf" srcId="{6DD7F840-8A7F-4582-A3D2-91E29A9EFCA5}" destId="{EC79E4D4-9682-4FF9-9F4D-3AB77AD96A54}" srcOrd="8" destOrd="0" presId="urn:microsoft.com/office/officeart/2005/8/layout/target3"/>
    <dgm:cxn modelId="{CD69AC71-2263-4EEC-AAA3-113991418668}" type="presParOf" srcId="{6DD7F840-8A7F-4582-A3D2-91E29A9EFCA5}" destId="{6DA6BA4C-1FD9-4709-8BDB-92C28EAE5FB4}" srcOrd="9" destOrd="0" presId="urn:microsoft.com/office/officeart/2005/8/layout/target3"/>
    <dgm:cxn modelId="{44571D7D-2F0F-4C32-B263-F997345C26C0}" type="presParOf" srcId="{6DD7F840-8A7F-4582-A3D2-91E29A9EFCA5}" destId="{9A5EE82B-E767-454D-9D85-1560B23B6C1D}" srcOrd="10" destOrd="0" presId="urn:microsoft.com/office/officeart/2005/8/layout/target3"/>
    <dgm:cxn modelId="{B2180DC7-5261-4B00-8FAE-5E47668D86B1}" type="presParOf" srcId="{6DD7F840-8A7F-4582-A3D2-91E29A9EFCA5}" destId="{9C05CEFC-EA36-44D3-9438-209F44C495B5}" srcOrd="11" destOrd="0" presId="urn:microsoft.com/office/officeart/2005/8/layout/target3"/>
  </dgm:cxnLst>
  <dgm:bg/>
  <dgm:whole/>
</dgm:dataModel>
</file>

<file path=ppt/diagrams/data11.xml><?xml version="1.0" encoding="utf-8"?>
<dgm:dataModel xmlns:dgm="http://schemas.openxmlformats.org/drawingml/2006/diagram" xmlns:a="http://schemas.openxmlformats.org/drawingml/2006/main">
  <dgm:ptLst>
    <dgm:pt modelId="{0B8DBB70-0141-45F8-A945-F4FFD0B7E03F}" type="doc">
      <dgm:prSet loTypeId="urn:microsoft.com/office/officeart/2005/8/layout/vList2" loCatId="list" qsTypeId="urn:microsoft.com/office/officeart/2005/8/quickstyle/3d1" qsCatId="3D" csTypeId="urn:microsoft.com/office/officeart/2005/8/colors/colorful4" csCatId="colorful"/>
      <dgm:spPr/>
      <dgm:t>
        <a:bodyPr/>
        <a:lstStyle/>
        <a:p>
          <a:endParaRPr lang="tr-TR"/>
        </a:p>
      </dgm:t>
    </dgm:pt>
    <dgm:pt modelId="{3014B4F5-3BA2-450A-BAD3-402802AC9079}">
      <dgm:prSet/>
      <dgm:spPr/>
      <dgm:t>
        <a:bodyPr/>
        <a:lstStyle/>
        <a:p>
          <a:pPr rtl="0"/>
          <a:r>
            <a:rPr lang="tr-TR" dirty="0" smtClean="0"/>
            <a:t>Bu kuralı yerine getiremeyen adayın TYT puanı hesaplanamaz.</a:t>
          </a:r>
          <a:endParaRPr lang="tr-TR" dirty="0"/>
        </a:p>
      </dgm:t>
    </dgm:pt>
    <dgm:pt modelId="{919238DB-8380-4779-80A5-8B4083B953DF}" type="parTrans" cxnId="{D8A8DE8C-6568-4066-B3F5-F584F112809E}">
      <dgm:prSet/>
      <dgm:spPr/>
      <dgm:t>
        <a:bodyPr/>
        <a:lstStyle/>
        <a:p>
          <a:endParaRPr lang="tr-TR"/>
        </a:p>
      </dgm:t>
    </dgm:pt>
    <dgm:pt modelId="{8B3EC69E-95F1-46EE-86D4-E733C6F5B2CE}" type="sibTrans" cxnId="{D8A8DE8C-6568-4066-B3F5-F584F112809E}">
      <dgm:prSet/>
      <dgm:spPr/>
      <dgm:t>
        <a:bodyPr/>
        <a:lstStyle/>
        <a:p>
          <a:endParaRPr lang="tr-TR"/>
        </a:p>
      </dgm:t>
    </dgm:pt>
    <dgm:pt modelId="{DEF4151E-6B0A-429F-A587-94790777A256}" type="pres">
      <dgm:prSet presAssocID="{0B8DBB70-0141-45F8-A945-F4FFD0B7E03F}" presName="linear" presStyleCnt="0">
        <dgm:presLayoutVars>
          <dgm:animLvl val="lvl"/>
          <dgm:resizeHandles val="exact"/>
        </dgm:presLayoutVars>
      </dgm:prSet>
      <dgm:spPr/>
      <dgm:t>
        <a:bodyPr/>
        <a:lstStyle/>
        <a:p>
          <a:endParaRPr lang="tr-TR"/>
        </a:p>
      </dgm:t>
    </dgm:pt>
    <dgm:pt modelId="{C9A1785B-5F4F-42B3-941C-1942D4F4DA54}" type="pres">
      <dgm:prSet presAssocID="{3014B4F5-3BA2-450A-BAD3-402802AC9079}" presName="parentText" presStyleLbl="node1" presStyleIdx="0" presStyleCnt="1">
        <dgm:presLayoutVars>
          <dgm:chMax val="0"/>
          <dgm:bulletEnabled val="1"/>
        </dgm:presLayoutVars>
      </dgm:prSet>
      <dgm:spPr/>
      <dgm:t>
        <a:bodyPr/>
        <a:lstStyle/>
        <a:p>
          <a:endParaRPr lang="tr-TR"/>
        </a:p>
      </dgm:t>
    </dgm:pt>
  </dgm:ptLst>
  <dgm:cxnLst>
    <dgm:cxn modelId="{DE222472-1E30-4656-98EA-6AFC50B7252E}" type="presOf" srcId="{3014B4F5-3BA2-450A-BAD3-402802AC9079}" destId="{C9A1785B-5F4F-42B3-941C-1942D4F4DA54}" srcOrd="0" destOrd="0" presId="urn:microsoft.com/office/officeart/2005/8/layout/vList2"/>
    <dgm:cxn modelId="{32EB5BA9-07E6-46F8-888B-C25703EB507E}" type="presOf" srcId="{0B8DBB70-0141-45F8-A945-F4FFD0B7E03F}" destId="{DEF4151E-6B0A-429F-A587-94790777A256}" srcOrd="0" destOrd="0" presId="urn:microsoft.com/office/officeart/2005/8/layout/vList2"/>
    <dgm:cxn modelId="{D8A8DE8C-6568-4066-B3F5-F584F112809E}" srcId="{0B8DBB70-0141-45F8-A945-F4FFD0B7E03F}" destId="{3014B4F5-3BA2-450A-BAD3-402802AC9079}" srcOrd="0" destOrd="0" parTransId="{919238DB-8380-4779-80A5-8B4083B953DF}" sibTransId="{8B3EC69E-95F1-46EE-86D4-E733C6F5B2CE}"/>
    <dgm:cxn modelId="{9FEB9095-95F8-4C22-958F-60C376D97AA5}" type="presParOf" srcId="{DEF4151E-6B0A-429F-A587-94790777A256}" destId="{C9A1785B-5F4F-42B3-941C-1942D4F4DA54}" srcOrd="0"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A7706786-1D6E-4CE9-8A57-583D8209840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tr-TR"/>
        </a:p>
      </dgm:t>
    </dgm:pt>
    <dgm:pt modelId="{C01AE0CF-0DE8-41CE-93D0-54C0D678368A}">
      <dgm:prSet/>
      <dgm:spPr/>
      <dgm:t>
        <a:bodyPr/>
        <a:lstStyle/>
        <a:p>
          <a:pPr rtl="0"/>
          <a:r>
            <a:rPr lang="tr-TR" dirty="0" smtClean="0"/>
            <a:t>Sınav Almanca, Arapça, Fransızca, İngilizce ve Rusça dillerinden yapılmaktadır. Her dil için ayrı soru kitapçığı bulunmaktır.</a:t>
          </a:r>
        </a:p>
      </dgm:t>
    </dgm:pt>
    <dgm:pt modelId="{0CB87BA9-38AF-4D36-A648-BFDBD351F7A2}" type="parTrans" cxnId="{DC7B3C73-3BE7-4868-B245-37F86063B964}">
      <dgm:prSet/>
      <dgm:spPr/>
      <dgm:t>
        <a:bodyPr/>
        <a:lstStyle/>
        <a:p>
          <a:endParaRPr lang="tr-TR"/>
        </a:p>
      </dgm:t>
    </dgm:pt>
    <dgm:pt modelId="{BFE07A61-57B9-424B-B775-3EDD9A28CC12}" type="sibTrans" cxnId="{DC7B3C73-3BE7-4868-B245-37F86063B964}">
      <dgm:prSet/>
      <dgm:spPr/>
      <dgm:t>
        <a:bodyPr/>
        <a:lstStyle/>
        <a:p>
          <a:endParaRPr lang="tr-TR"/>
        </a:p>
      </dgm:t>
    </dgm:pt>
    <dgm:pt modelId="{E4D2C9C1-19E9-4134-92E4-AF8521AF2511}">
      <dgm:prSet/>
      <dgm:spPr/>
      <dgm:t>
        <a:bodyPr/>
        <a:lstStyle/>
        <a:p>
          <a:pPr rtl="0"/>
          <a:r>
            <a:rPr lang="tr-TR" dirty="0" smtClean="0"/>
            <a:t>5 yabancı dilden sadece 1 tanesinden sınava girilebilir.</a:t>
          </a:r>
          <a:endParaRPr lang="tr-TR" dirty="0"/>
        </a:p>
      </dgm:t>
    </dgm:pt>
    <dgm:pt modelId="{0CCB5F3A-C275-4893-B092-33637605B833}" type="parTrans" cxnId="{72061336-4BD9-4B3B-84FC-CE5455A98337}">
      <dgm:prSet/>
      <dgm:spPr/>
      <dgm:t>
        <a:bodyPr/>
        <a:lstStyle/>
        <a:p>
          <a:endParaRPr lang="tr-TR"/>
        </a:p>
      </dgm:t>
    </dgm:pt>
    <dgm:pt modelId="{18E7D67A-20D8-4945-9C3A-7082AFAACB5E}" type="sibTrans" cxnId="{72061336-4BD9-4B3B-84FC-CE5455A98337}">
      <dgm:prSet/>
      <dgm:spPr/>
      <dgm:t>
        <a:bodyPr/>
        <a:lstStyle/>
        <a:p>
          <a:endParaRPr lang="tr-TR"/>
        </a:p>
      </dgm:t>
    </dgm:pt>
    <dgm:pt modelId="{E95E5FD3-0EC0-4A05-A5CF-D18394CFB7CC}">
      <dgm:prSet/>
      <dgm:spPr/>
      <dgm:t>
        <a:bodyPr/>
        <a:lstStyle/>
        <a:p>
          <a:pPr rtl="0"/>
          <a:r>
            <a:rPr lang="tr-TR" dirty="0" smtClean="0"/>
            <a:t>4 yanlış 1 doğruyu götürmektedir.</a:t>
          </a:r>
          <a:endParaRPr lang="tr-TR" dirty="0"/>
        </a:p>
      </dgm:t>
    </dgm:pt>
    <dgm:pt modelId="{692833AB-E048-417C-8999-2BA18AE4AA7A}" type="parTrans" cxnId="{937D831D-4FCF-4853-99FF-3E39ED2E4DB2}">
      <dgm:prSet/>
      <dgm:spPr/>
      <dgm:t>
        <a:bodyPr/>
        <a:lstStyle/>
        <a:p>
          <a:endParaRPr lang="tr-TR"/>
        </a:p>
      </dgm:t>
    </dgm:pt>
    <dgm:pt modelId="{AB25D966-4C89-46F6-96EC-6F9F57660762}" type="sibTrans" cxnId="{937D831D-4FCF-4853-99FF-3E39ED2E4DB2}">
      <dgm:prSet/>
      <dgm:spPr/>
      <dgm:t>
        <a:bodyPr/>
        <a:lstStyle/>
        <a:p>
          <a:endParaRPr lang="tr-TR"/>
        </a:p>
      </dgm:t>
    </dgm:pt>
    <dgm:pt modelId="{8BEBCCDF-7024-4471-9999-08CD556A63E0}">
      <dgm:prSet/>
      <dgm:spPr/>
      <dgm:t>
        <a:bodyPr/>
        <a:lstStyle/>
        <a:p>
          <a:r>
            <a:rPr lang="tr-TR" dirty="0" smtClean="0"/>
            <a:t>Soru başına 1.5 dakika düşmektedir.</a:t>
          </a:r>
          <a:endParaRPr lang="tr-TR" dirty="0"/>
        </a:p>
      </dgm:t>
    </dgm:pt>
    <dgm:pt modelId="{22E43ECA-1D52-4A02-8815-E24148A37D01}" type="parTrans" cxnId="{5DB40364-D2C5-4F4F-BB54-481202F2200E}">
      <dgm:prSet/>
      <dgm:spPr/>
    </dgm:pt>
    <dgm:pt modelId="{19E98FDC-B70D-474E-B8A9-FA8EA553020B}" type="sibTrans" cxnId="{5DB40364-D2C5-4F4F-BB54-481202F2200E}">
      <dgm:prSet/>
      <dgm:spPr/>
    </dgm:pt>
    <dgm:pt modelId="{6DD7F840-8A7F-4582-A3D2-91E29A9EFCA5}" type="pres">
      <dgm:prSet presAssocID="{A7706786-1D6E-4CE9-8A57-583D82098409}" presName="Name0" presStyleCnt="0">
        <dgm:presLayoutVars>
          <dgm:chMax val="7"/>
          <dgm:dir/>
          <dgm:animLvl val="lvl"/>
          <dgm:resizeHandles val="exact"/>
        </dgm:presLayoutVars>
      </dgm:prSet>
      <dgm:spPr/>
      <dgm:t>
        <a:bodyPr/>
        <a:lstStyle/>
        <a:p>
          <a:endParaRPr lang="tr-TR"/>
        </a:p>
      </dgm:t>
    </dgm:pt>
    <dgm:pt modelId="{E41F332A-0F09-4A77-9BEA-509E5226DFAE}" type="pres">
      <dgm:prSet presAssocID="{C01AE0CF-0DE8-41CE-93D0-54C0D678368A}" presName="circle1" presStyleLbl="node1" presStyleIdx="0" presStyleCnt="4"/>
      <dgm:spPr/>
    </dgm:pt>
    <dgm:pt modelId="{4A5769C4-F940-4003-A68D-FD4D5FCABD7A}" type="pres">
      <dgm:prSet presAssocID="{C01AE0CF-0DE8-41CE-93D0-54C0D678368A}" presName="space" presStyleCnt="0"/>
      <dgm:spPr/>
    </dgm:pt>
    <dgm:pt modelId="{2A727AC3-FA8E-4A72-B40A-93D642204124}" type="pres">
      <dgm:prSet presAssocID="{C01AE0CF-0DE8-41CE-93D0-54C0D678368A}" presName="rect1" presStyleLbl="alignAcc1" presStyleIdx="0" presStyleCnt="4"/>
      <dgm:spPr/>
      <dgm:t>
        <a:bodyPr/>
        <a:lstStyle/>
        <a:p>
          <a:endParaRPr lang="tr-TR"/>
        </a:p>
      </dgm:t>
    </dgm:pt>
    <dgm:pt modelId="{1E494F76-9D73-4507-8FBA-7BCC49EC7C10}" type="pres">
      <dgm:prSet presAssocID="{E4D2C9C1-19E9-4134-92E4-AF8521AF2511}" presName="vertSpace2" presStyleLbl="node1" presStyleIdx="0" presStyleCnt="4"/>
      <dgm:spPr/>
    </dgm:pt>
    <dgm:pt modelId="{FDC3CEA4-23C9-4301-9F40-D3F389BAA044}" type="pres">
      <dgm:prSet presAssocID="{E4D2C9C1-19E9-4134-92E4-AF8521AF2511}" presName="circle2" presStyleLbl="node1" presStyleIdx="1" presStyleCnt="4"/>
      <dgm:spPr/>
    </dgm:pt>
    <dgm:pt modelId="{497FFD75-3C41-4C60-9BA4-3A8ADBE02F5F}" type="pres">
      <dgm:prSet presAssocID="{E4D2C9C1-19E9-4134-92E4-AF8521AF2511}" presName="rect2" presStyleLbl="alignAcc1" presStyleIdx="1" presStyleCnt="4"/>
      <dgm:spPr/>
      <dgm:t>
        <a:bodyPr/>
        <a:lstStyle/>
        <a:p>
          <a:endParaRPr lang="tr-TR"/>
        </a:p>
      </dgm:t>
    </dgm:pt>
    <dgm:pt modelId="{24BD7831-0B7D-4E53-8620-5C36558AF9CA}" type="pres">
      <dgm:prSet presAssocID="{E95E5FD3-0EC0-4A05-A5CF-D18394CFB7CC}" presName="vertSpace3" presStyleLbl="node1" presStyleIdx="1" presStyleCnt="4"/>
      <dgm:spPr/>
    </dgm:pt>
    <dgm:pt modelId="{71E4817E-614C-48E7-A903-E9F43096F57B}" type="pres">
      <dgm:prSet presAssocID="{E95E5FD3-0EC0-4A05-A5CF-D18394CFB7CC}" presName="circle3" presStyleLbl="node1" presStyleIdx="2" presStyleCnt="4"/>
      <dgm:spPr/>
    </dgm:pt>
    <dgm:pt modelId="{EC79E4D4-9682-4FF9-9F4D-3AB77AD96A54}" type="pres">
      <dgm:prSet presAssocID="{E95E5FD3-0EC0-4A05-A5CF-D18394CFB7CC}" presName="rect3" presStyleLbl="alignAcc1" presStyleIdx="2" presStyleCnt="4"/>
      <dgm:spPr/>
      <dgm:t>
        <a:bodyPr/>
        <a:lstStyle/>
        <a:p>
          <a:endParaRPr lang="tr-TR"/>
        </a:p>
      </dgm:t>
    </dgm:pt>
    <dgm:pt modelId="{03A5E716-BDC3-463B-AF77-9DFD5347E3A6}" type="pres">
      <dgm:prSet presAssocID="{8BEBCCDF-7024-4471-9999-08CD556A63E0}" presName="vertSpace4" presStyleLbl="node1" presStyleIdx="2" presStyleCnt="4"/>
      <dgm:spPr/>
    </dgm:pt>
    <dgm:pt modelId="{700BD836-82B3-4B49-9655-CB1AF8FDFB4C}" type="pres">
      <dgm:prSet presAssocID="{8BEBCCDF-7024-4471-9999-08CD556A63E0}" presName="circle4" presStyleLbl="node1" presStyleIdx="3" presStyleCnt="4"/>
      <dgm:spPr/>
    </dgm:pt>
    <dgm:pt modelId="{B6ECD7A8-FD78-4223-8909-A20C9B22228B}" type="pres">
      <dgm:prSet presAssocID="{8BEBCCDF-7024-4471-9999-08CD556A63E0}" presName="rect4" presStyleLbl="alignAcc1" presStyleIdx="3" presStyleCnt="4"/>
      <dgm:spPr/>
      <dgm:t>
        <a:bodyPr/>
        <a:lstStyle/>
        <a:p>
          <a:endParaRPr lang="tr-TR"/>
        </a:p>
      </dgm:t>
    </dgm:pt>
    <dgm:pt modelId="{6DA6BA4C-1FD9-4709-8BDB-92C28EAE5FB4}" type="pres">
      <dgm:prSet presAssocID="{C01AE0CF-0DE8-41CE-93D0-54C0D678368A}" presName="rect1ParTxNoCh" presStyleLbl="alignAcc1" presStyleIdx="3" presStyleCnt="4">
        <dgm:presLayoutVars>
          <dgm:chMax val="1"/>
          <dgm:bulletEnabled val="1"/>
        </dgm:presLayoutVars>
      </dgm:prSet>
      <dgm:spPr/>
      <dgm:t>
        <a:bodyPr/>
        <a:lstStyle/>
        <a:p>
          <a:endParaRPr lang="tr-TR"/>
        </a:p>
      </dgm:t>
    </dgm:pt>
    <dgm:pt modelId="{9A5EE82B-E767-454D-9D85-1560B23B6C1D}" type="pres">
      <dgm:prSet presAssocID="{E4D2C9C1-19E9-4134-92E4-AF8521AF2511}" presName="rect2ParTxNoCh" presStyleLbl="alignAcc1" presStyleIdx="3" presStyleCnt="4">
        <dgm:presLayoutVars>
          <dgm:chMax val="1"/>
          <dgm:bulletEnabled val="1"/>
        </dgm:presLayoutVars>
      </dgm:prSet>
      <dgm:spPr/>
      <dgm:t>
        <a:bodyPr/>
        <a:lstStyle/>
        <a:p>
          <a:endParaRPr lang="tr-TR"/>
        </a:p>
      </dgm:t>
    </dgm:pt>
    <dgm:pt modelId="{9C05CEFC-EA36-44D3-9438-209F44C495B5}" type="pres">
      <dgm:prSet presAssocID="{E95E5FD3-0EC0-4A05-A5CF-D18394CFB7CC}" presName="rect3ParTxNoCh" presStyleLbl="alignAcc1" presStyleIdx="3" presStyleCnt="4">
        <dgm:presLayoutVars>
          <dgm:chMax val="1"/>
          <dgm:bulletEnabled val="1"/>
        </dgm:presLayoutVars>
      </dgm:prSet>
      <dgm:spPr/>
      <dgm:t>
        <a:bodyPr/>
        <a:lstStyle/>
        <a:p>
          <a:endParaRPr lang="tr-TR"/>
        </a:p>
      </dgm:t>
    </dgm:pt>
    <dgm:pt modelId="{6C138181-CA61-4609-9454-EA6130378E5E}" type="pres">
      <dgm:prSet presAssocID="{8BEBCCDF-7024-4471-9999-08CD556A63E0}" presName="rect4ParTxNoCh" presStyleLbl="alignAcc1" presStyleIdx="3" presStyleCnt="4">
        <dgm:presLayoutVars>
          <dgm:chMax val="1"/>
          <dgm:bulletEnabled val="1"/>
        </dgm:presLayoutVars>
      </dgm:prSet>
      <dgm:spPr/>
      <dgm:t>
        <a:bodyPr/>
        <a:lstStyle/>
        <a:p>
          <a:endParaRPr lang="tr-TR"/>
        </a:p>
      </dgm:t>
    </dgm:pt>
  </dgm:ptLst>
  <dgm:cxnLst>
    <dgm:cxn modelId="{72061336-4BD9-4B3B-84FC-CE5455A98337}" srcId="{A7706786-1D6E-4CE9-8A57-583D82098409}" destId="{E4D2C9C1-19E9-4134-92E4-AF8521AF2511}" srcOrd="1" destOrd="0" parTransId="{0CCB5F3A-C275-4893-B092-33637605B833}" sibTransId="{18E7D67A-20D8-4945-9C3A-7082AFAACB5E}"/>
    <dgm:cxn modelId="{DC7B3C73-3BE7-4868-B245-37F86063B964}" srcId="{A7706786-1D6E-4CE9-8A57-583D82098409}" destId="{C01AE0CF-0DE8-41CE-93D0-54C0D678368A}" srcOrd="0" destOrd="0" parTransId="{0CB87BA9-38AF-4D36-A648-BFDBD351F7A2}" sibTransId="{BFE07A61-57B9-424B-B775-3EDD9A28CC12}"/>
    <dgm:cxn modelId="{BCF847C2-69B4-4091-9CE1-766DCDCDAB54}" type="presOf" srcId="{E95E5FD3-0EC0-4A05-A5CF-D18394CFB7CC}" destId="{9C05CEFC-EA36-44D3-9438-209F44C495B5}" srcOrd="1" destOrd="0" presId="urn:microsoft.com/office/officeart/2005/8/layout/target3"/>
    <dgm:cxn modelId="{077BBAB1-3624-44E5-BA27-C49657E75C41}" type="presOf" srcId="{E4D2C9C1-19E9-4134-92E4-AF8521AF2511}" destId="{497FFD75-3C41-4C60-9BA4-3A8ADBE02F5F}" srcOrd="0" destOrd="0" presId="urn:microsoft.com/office/officeart/2005/8/layout/target3"/>
    <dgm:cxn modelId="{5DB40364-D2C5-4F4F-BB54-481202F2200E}" srcId="{A7706786-1D6E-4CE9-8A57-583D82098409}" destId="{8BEBCCDF-7024-4471-9999-08CD556A63E0}" srcOrd="3" destOrd="0" parTransId="{22E43ECA-1D52-4A02-8815-E24148A37D01}" sibTransId="{19E98FDC-B70D-474E-B8A9-FA8EA553020B}"/>
    <dgm:cxn modelId="{57D4AA07-B4E5-4E9C-A72C-A1A85A218BC9}" type="presOf" srcId="{C01AE0CF-0DE8-41CE-93D0-54C0D678368A}" destId="{2A727AC3-FA8E-4A72-B40A-93D642204124}" srcOrd="0" destOrd="0" presId="urn:microsoft.com/office/officeart/2005/8/layout/target3"/>
    <dgm:cxn modelId="{E2258DC6-8B43-4CD3-94D7-6822301C81BA}" type="presOf" srcId="{E4D2C9C1-19E9-4134-92E4-AF8521AF2511}" destId="{9A5EE82B-E767-454D-9D85-1560B23B6C1D}" srcOrd="1" destOrd="0" presId="urn:microsoft.com/office/officeart/2005/8/layout/target3"/>
    <dgm:cxn modelId="{E3029977-169B-42EF-B995-DDC869A90152}" type="presOf" srcId="{E95E5FD3-0EC0-4A05-A5CF-D18394CFB7CC}" destId="{EC79E4D4-9682-4FF9-9F4D-3AB77AD96A54}" srcOrd="0" destOrd="0" presId="urn:microsoft.com/office/officeart/2005/8/layout/target3"/>
    <dgm:cxn modelId="{E098CCEE-08D5-4A91-AD69-C275623741C1}" type="presOf" srcId="{8BEBCCDF-7024-4471-9999-08CD556A63E0}" destId="{B6ECD7A8-FD78-4223-8909-A20C9B22228B}" srcOrd="0" destOrd="0" presId="urn:microsoft.com/office/officeart/2005/8/layout/target3"/>
    <dgm:cxn modelId="{A740DEDD-4107-44CC-9DE9-1368E776420A}" type="presOf" srcId="{8BEBCCDF-7024-4471-9999-08CD556A63E0}" destId="{6C138181-CA61-4609-9454-EA6130378E5E}" srcOrd="1" destOrd="0" presId="urn:microsoft.com/office/officeart/2005/8/layout/target3"/>
    <dgm:cxn modelId="{16119B79-CE66-4982-8A62-DE9091C16295}" type="presOf" srcId="{A7706786-1D6E-4CE9-8A57-583D82098409}" destId="{6DD7F840-8A7F-4582-A3D2-91E29A9EFCA5}" srcOrd="0" destOrd="0" presId="urn:microsoft.com/office/officeart/2005/8/layout/target3"/>
    <dgm:cxn modelId="{BB69D7DD-F438-447C-96BF-DF3F96548BCA}" type="presOf" srcId="{C01AE0CF-0DE8-41CE-93D0-54C0D678368A}" destId="{6DA6BA4C-1FD9-4709-8BDB-92C28EAE5FB4}" srcOrd="1" destOrd="0" presId="urn:microsoft.com/office/officeart/2005/8/layout/target3"/>
    <dgm:cxn modelId="{937D831D-4FCF-4853-99FF-3E39ED2E4DB2}" srcId="{A7706786-1D6E-4CE9-8A57-583D82098409}" destId="{E95E5FD3-0EC0-4A05-A5CF-D18394CFB7CC}" srcOrd="2" destOrd="0" parTransId="{692833AB-E048-417C-8999-2BA18AE4AA7A}" sibTransId="{AB25D966-4C89-46F6-96EC-6F9F57660762}"/>
    <dgm:cxn modelId="{FDB5B997-5CDE-40F1-9E13-B0CF8F7590CA}" type="presParOf" srcId="{6DD7F840-8A7F-4582-A3D2-91E29A9EFCA5}" destId="{E41F332A-0F09-4A77-9BEA-509E5226DFAE}" srcOrd="0" destOrd="0" presId="urn:microsoft.com/office/officeart/2005/8/layout/target3"/>
    <dgm:cxn modelId="{EFADF64F-1F13-47FF-8D22-588CC01B6EB2}" type="presParOf" srcId="{6DD7F840-8A7F-4582-A3D2-91E29A9EFCA5}" destId="{4A5769C4-F940-4003-A68D-FD4D5FCABD7A}" srcOrd="1" destOrd="0" presId="urn:microsoft.com/office/officeart/2005/8/layout/target3"/>
    <dgm:cxn modelId="{49A12C19-FE7F-4DB5-A02E-23A7EB1DE6E8}" type="presParOf" srcId="{6DD7F840-8A7F-4582-A3D2-91E29A9EFCA5}" destId="{2A727AC3-FA8E-4A72-B40A-93D642204124}" srcOrd="2" destOrd="0" presId="urn:microsoft.com/office/officeart/2005/8/layout/target3"/>
    <dgm:cxn modelId="{5E97CCC3-CC54-4EAE-98DE-78909D612010}" type="presParOf" srcId="{6DD7F840-8A7F-4582-A3D2-91E29A9EFCA5}" destId="{1E494F76-9D73-4507-8FBA-7BCC49EC7C10}" srcOrd="3" destOrd="0" presId="urn:microsoft.com/office/officeart/2005/8/layout/target3"/>
    <dgm:cxn modelId="{B59054A4-7CB8-4203-9916-0A055FDCE47D}" type="presParOf" srcId="{6DD7F840-8A7F-4582-A3D2-91E29A9EFCA5}" destId="{FDC3CEA4-23C9-4301-9F40-D3F389BAA044}" srcOrd="4" destOrd="0" presId="urn:microsoft.com/office/officeart/2005/8/layout/target3"/>
    <dgm:cxn modelId="{1874DF2C-6C60-4CD7-8E6C-C45E8122953E}" type="presParOf" srcId="{6DD7F840-8A7F-4582-A3D2-91E29A9EFCA5}" destId="{497FFD75-3C41-4C60-9BA4-3A8ADBE02F5F}" srcOrd="5" destOrd="0" presId="urn:microsoft.com/office/officeart/2005/8/layout/target3"/>
    <dgm:cxn modelId="{4D3530A8-3DE3-4464-B458-1D92614E8AE8}" type="presParOf" srcId="{6DD7F840-8A7F-4582-A3D2-91E29A9EFCA5}" destId="{24BD7831-0B7D-4E53-8620-5C36558AF9CA}" srcOrd="6" destOrd="0" presId="urn:microsoft.com/office/officeart/2005/8/layout/target3"/>
    <dgm:cxn modelId="{D0E1A6B7-01E7-45A5-BB67-10FC5105D43E}" type="presParOf" srcId="{6DD7F840-8A7F-4582-A3D2-91E29A9EFCA5}" destId="{71E4817E-614C-48E7-A903-E9F43096F57B}" srcOrd="7" destOrd="0" presId="urn:microsoft.com/office/officeart/2005/8/layout/target3"/>
    <dgm:cxn modelId="{4A71DAD4-138B-40C6-A37F-C350E7345A7C}" type="presParOf" srcId="{6DD7F840-8A7F-4582-A3D2-91E29A9EFCA5}" destId="{EC79E4D4-9682-4FF9-9F4D-3AB77AD96A54}" srcOrd="8" destOrd="0" presId="urn:microsoft.com/office/officeart/2005/8/layout/target3"/>
    <dgm:cxn modelId="{52A3BEF4-F812-42AD-AEC5-CC2F5AE860EB}" type="presParOf" srcId="{6DD7F840-8A7F-4582-A3D2-91E29A9EFCA5}" destId="{03A5E716-BDC3-463B-AF77-9DFD5347E3A6}" srcOrd="9" destOrd="0" presId="urn:microsoft.com/office/officeart/2005/8/layout/target3"/>
    <dgm:cxn modelId="{5BEA2262-154F-4B92-9D9D-A7753D60E1E0}" type="presParOf" srcId="{6DD7F840-8A7F-4582-A3D2-91E29A9EFCA5}" destId="{700BD836-82B3-4B49-9655-CB1AF8FDFB4C}" srcOrd="10" destOrd="0" presId="urn:microsoft.com/office/officeart/2005/8/layout/target3"/>
    <dgm:cxn modelId="{377F1E72-FBAF-48E5-A1AF-49F3D8285C6B}" type="presParOf" srcId="{6DD7F840-8A7F-4582-A3D2-91E29A9EFCA5}" destId="{B6ECD7A8-FD78-4223-8909-A20C9B22228B}" srcOrd="11" destOrd="0" presId="urn:microsoft.com/office/officeart/2005/8/layout/target3"/>
    <dgm:cxn modelId="{B17DBBD9-9C9E-4A1C-9495-46F630769899}" type="presParOf" srcId="{6DD7F840-8A7F-4582-A3D2-91E29A9EFCA5}" destId="{6DA6BA4C-1FD9-4709-8BDB-92C28EAE5FB4}" srcOrd="12" destOrd="0" presId="urn:microsoft.com/office/officeart/2005/8/layout/target3"/>
    <dgm:cxn modelId="{1D58409B-B842-4C8E-9ED3-A5A316E9D020}" type="presParOf" srcId="{6DD7F840-8A7F-4582-A3D2-91E29A9EFCA5}" destId="{9A5EE82B-E767-454D-9D85-1560B23B6C1D}" srcOrd="13" destOrd="0" presId="urn:microsoft.com/office/officeart/2005/8/layout/target3"/>
    <dgm:cxn modelId="{34EEE19C-27A1-4F86-A1E3-A18CE49433A7}" type="presParOf" srcId="{6DD7F840-8A7F-4582-A3D2-91E29A9EFCA5}" destId="{9C05CEFC-EA36-44D3-9438-209F44C495B5}" srcOrd="14" destOrd="0" presId="urn:microsoft.com/office/officeart/2005/8/layout/target3"/>
    <dgm:cxn modelId="{AD2AA56D-DFC1-4444-B33C-DBE99743A544}" type="presParOf" srcId="{6DD7F840-8A7F-4582-A3D2-91E29A9EFCA5}" destId="{6C138181-CA61-4609-9454-EA6130378E5E}" srcOrd="15" destOrd="0" presId="urn:microsoft.com/office/officeart/2005/8/layout/target3"/>
  </dgm:cxnLst>
  <dgm:bg/>
  <dgm:whole/>
</dgm:dataModel>
</file>

<file path=ppt/diagrams/data13.xml><?xml version="1.0" encoding="utf-8"?>
<dgm:dataModel xmlns:dgm="http://schemas.openxmlformats.org/drawingml/2006/diagram" xmlns:a="http://schemas.openxmlformats.org/drawingml/2006/main">
  <dgm:ptLst>
    <dgm:pt modelId="{47E93846-BC1A-48C5-ABFE-990C37E4E305}" type="doc">
      <dgm:prSet loTypeId="urn:microsoft.com/office/officeart/2005/8/layout/hProcess9" loCatId="process" qsTypeId="urn:microsoft.com/office/officeart/2005/8/quickstyle/3d1" qsCatId="3D" csTypeId="urn:microsoft.com/office/officeart/2005/8/colors/colorful1" csCatId="colorful" phldr="1"/>
      <dgm:spPr/>
      <dgm:t>
        <a:bodyPr/>
        <a:lstStyle/>
        <a:p>
          <a:endParaRPr lang="tr-TR"/>
        </a:p>
      </dgm:t>
    </dgm:pt>
    <dgm:pt modelId="{A9599097-B429-4C95-96B5-BABA2FFCFAA2}">
      <dgm:prSet/>
      <dgm:spPr/>
      <dgm:t>
        <a:bodyPr/>
        <a:lstStyle/>
        <a:p>
          <a:pPr rtl="0"/>
          <a:r>
            <a:rPr lang="tr-TR" b="1" u="sng" dirty="0" smtClean="0">
              <a:solidFill>
                <a:schemeClr val="bg1"/>
              </a:solidFill>
              <a:effectLst>
                <a:outerShdw blurRad="38100" dist="38100" dir="2700000" algn="tl">
                  <a:srgbClr val="000000">
                    <a:alpha val="43137"/>
                  </a:srgbClr>
                </a:outerShdw>
              </a:effectLst>
              <a:latin typeface="Calibri" panose="020F0502020204030204" pitchFamily="34" charset="0"/>
            </a:rPr>
            <a:t>Sözel Puan:</a:t>
          </a:r>
        </a:p>
        <a:p>
          <a:pPr rtl="0"/>
          <a:r>
            <a:rPr lang="tr-TR" b="0" dirty="0" smtClean="0">
              <a:solidFill>
                <a:schemeClr val="bg1"/>
              </a:solidFill>
              <a:latin typeface="Calibri" panose="020F0502020204030204" pitchFamily="34" charset="0"/>
            </a:rPr>
            <a:t>[TYT %40] + [(Türk Dili ve Edebiyatı –Sosyal Bilimler-1 Testi (%30) + Sosyal Bilimler-2 Testi (%30) ]</a:t>
          </a:r>
          <a:endParaRPr lang="tr-TR" b="0" dirty="0">
            <a:solidFill>
              <a:schemeClr val="bg1"/>
            </a:solidFill>
            <a:effectLst>
              <a:outerShdw blurRad="38100" dist="38100" dir="2700000" algn="tl">
                <a:srgbClr val="000000">
                  <a:alpha val="43137"/>
                </a:srgbClr>
              </a:outerShdw>
            </a:effectLst>
            <a:latin typeface="Bahnschrift Condensed" pitchFamily="34" charset="0"/>
          </a:endParaRPr>
        </a:p>
      </dgm:t>
    </dgm:pt>
    <dgm:pt modelId="{2CCC317D-F7A4-4298-9762-C16B5F07267D}" type="parTrans" cxnId="{CD2FE95A-1418-4C8E-9402-7A426677CEAC}">
      <dgm:prSet/>
      <dgm:spPr/>
      <dgm:t>
        <a:bodyPr/>
        <a:lstStyle/>
        <a:p>
          <a:endParaRPr lang="tr-TR"/>
        </a:p>
      </dgm:t>
    </dgm:pt>
    <dgm:pt modelId="{4116DE59-80D6-4661-BA32-9468021FDE6E}" type="sibTrans" cxnId="{CD2FE95A-1418-4C8E-9402-7A426677CEAC}">
      <dgm:prSet/>
      <dgm:spPr/>
      <dgm:t>
        <a:bodyPr/>
        <a:lstStyle/>
        <a:p>
          <a:endParaRPr lang="tr-TR"/>
        </a:p>
      </dgm:t>
    </dgm:pt>
    <dgm:pt modelId="{B4D8A260-690E-4BB3-A5D6-1492D975049A}">
      <dgm:prSet/>
      <dgm:spPr/>
      <dgm:t>
        <a:bodyPr/>
        <a:lstStyle/>
        <a:p>
          <a:pPr rtl="0"/>
          <a:r>
            <a:rPr lang="tr-TR" b="1" u="sng" dirty="0" smtClean="0">
              <a:solidFill>
                <a:schemeClr val="bg1"/>
              </a:solidFill>
              <a:effectLst>
                <a:outerShdw blurRad="38100" dist="38100" dir="2700000" algn="tl">
                  <a:srgbClr val="000000">
                    <a:alpha val="43137"/>
                  </a:srgbClr>
                </a:outerShdw>
              </a:effectLst>
              <a:latin typeface="Calibri" panose="020F0502020204030204" pitchFamily="34" charset="0"/>
            </a:rPr>
            <a:t>Sayısal Puan:</a:t>
          </a:r>
        </a:p>
        <a:p>
          <a:pPr rtl="0"/>
          <a:r>
            <a:rPr lang="tr-TR" b="0" dirty="0" smtClean="0">
              <a:solidFill>
                <a:schemeClr val="bg1"/>
              </a:solidFill>
              <a:latin typeface="Calibri" panose="020F0502020204030204" pitchFamily="34" charset="0"/>
            </a:rPr>
            <a:t>[TYT %40] + [(Matematik Testi (%30) + Fen Bilimleri Testi (%30)]</a:t>
          </a:r>
        </a:p>
        <a:p>
          <a:pPr rtl="0"/>
          <a:endParaRPr lang="tr-TR" b="0" dirty="0">
            <a:solidFill>
              <a:schemeClr val="bg1"/>
            </a:solidFill>
            <a:effectLst>
              <a:outerShdw blurRad="38100" dist="38100" dir="2700000" algn="tl">
                <a:srgbClr val="000000">
                  <a:alpha val="43137"/>
                </a:srgbClr>
              </a:outerShdw>
            </a:effectLst>
            <a:latin typeface="Bahnschrift Condensed" pitchFamily="34" charset="0"/>
          </a:endParaRPr>
        </a:p>
      </dgm:t>
    </dgm:pt>
    <dgm:pt modelId="{868FD6D3-EA8B-4F30-88FF-9246BD8DB804}" type="parTrans" cxnId="{897B9275-8292-4C99-8F1B-05BB7967AC86}">
      <dgm:prSet/>
      <dgm:spPr/>
      <dgm:t>
        <a:bodyPr/>
        <a:lstStyle/>
        <a:p>
          <a:endParaRPr lang="tr-TR"/>
        </a:p>
      </dgm:t>
    </dgm:pt>
    <dgm:pt modelId="{EF8972A9-4013-40D4-A808-C0D96BDAF76D}" type="sibTrans" cxnId="{897B9275-8292-4C99-8F1B-05BB7967AC86}">
      <dgm:prSet/>
      <dgm:spPr/>
      <dgm:t>
        <a:bodyPr/>
        <a:lstStyle/>
        <a:p>
          <a:endParaRPr lang="tr-TR"/>
        </a:p>
      </dgm:t>
    </dgm:pt>
    <dgm:pt modelId="{F7514385-FC56-41BC-B75B-1B07B3168A96}">
      <dgm:prSet/>
      <dgm:spPr/>
      <dgm:t>
        <a:bodyPr/>
        <a:lstStyle/>
        <a:p>
          <a:pPr rtl="0"/>
          <a:r>
            <a:rPr lang="tr-TR" b="1" u="sng" dirty="0" smtClean="0">
              <a:solidFill>
                <a:schemeClr val="bg1"/>
              </a:solidFill>
              <a:effectLst>
                <a:outerShdw blurRad="38100" dist="38100" dir="2700000" algn="tl">
                  <a:srgbClr val="000000">
                    <a:alpha val="43137"/>
                  </a:srgbClr>
                </a:outerShdw>
              </a:effectLst>
              <a:latin typeface="Calibri" panose="020F0502020204030204" pitchFamily="34" charset="0"/>
            </a:rPr>
            <a:t>Eşit Ağırlık Puanı:</a:t>
          </a:r>
        </a:p>
        <a:p>
          <a:pPr rtl="0"/>
          <a:r>
            <a:rPr lang="tr-TR" b="0" dirty="0" smtClean="0">
              <a:solidFill>
                <a:schemeClr val="bg1"/>
              </a:solidFill>
              <a:latin typeface="Calibri" panose="020F0502020204030204" pitchFamily="34" charset="0"/>
            </a:rPr>
            <a:t>[TYT %40] + [(Türk Dili ve Edebiyatı - Sosyal Bilimler-1 Testi (%30) + Matematik Testi (%30)]</a:t>
          </a:r>
          <a:endParaRPr lang="tr-TR" b="0" dirty="0">
            <a:solidFill>
              <a:schemeClr val="bg1"/>
            </a:solidFill>
            <a:effectLst>
              <a:outerShdw blurRad="38100" dist="38100" dir="2700000" algn="tl">
                <a:srgbClr val="000000">
                  <a:alpha val="43137"/>
                </a:srgbClr>
              </a:outerShdw>
            </a:effectLst>
            <a:latin typeface="Bahnschrift Condensed" pitchFamily="34" charset="0"/>
          </a:endParaRPr>
        </a:p>
      </dgm:t>
    </dgm:pt>
    <dgm:pt modelId="{3315173B-DC11-4C82-8F6E-246E638A201B}" type="parTrans" cxnId="{BC5713A5-2FFD-464B-836E-F7E1A826EB27}">
      <dgm:prSet/>
      <dgm:spPr/>
      <dgm:t>
        <a:bodyPr/>
        <a:lstStyle/>
        <a:p>
          <a:endParaRPr lang="tr-TR"/>
        </a:p>
      </dgm:t>
    </dgm:pt>
    <dgm:pt modelId="{16BAD351-55E3-44FA-81B7-144DA145149A}" type="sibTrans" cxnId="{BC5713A5-2FFD-464B-836E-F7E1A826EB27}">
      <dgm:prSet/>
      <dgm:spPr/>
      <dgm:t>
        <a:bodyPr/>
        <a:lstStyle/>
        <a:p>
          <a:endParaRPr lang="tr-TR"/>
        </a:p>
      </dgm:t>
    </dgm:pt>
    <dgm:pt modelId="{47B87A94-F5A2-47DA-994E-AF2FECC8FAAB}">
      <dgm:prSet/>
      <dgm:spPr/>
      <dgm:t>
        <a:bodyPr/>
        <a:lstStyle/>
        <a:p>
          <a:pPr rtl="0"/>
          <a:r>
            <a:rPr lang="tr-TR" b="1" u="sng" strike="noStrike" dirty="0" smtClean="0">
              <a:solidFill>
                <a:schemeClr val="bg1"/>
              </a:solidFill>
              <a:effectLst>
                <a:outerShdw blurRad="38100" dist="38100" dir="2700000" algn="tl">
                  <a:srgbClr val="000000">
                    <a:alpha val="43137"/>
                  </a:srgbClr>
                </a:outerShdw>
              </a:effectLst>
              <a:latin typeface="Calibri" panose="020F0502020204030204" pitchFamily="34" charset="0"/>
            </a:rPr>
            <a:t>Dil Puanı:</a:t>
          </a:r>
        </a:p>
        <a:p>
          <a:pPr rtl="0"/>
          <a:r>
            <a:rPr lang="tr-TR" b="0" dirty="0" smtClean="0">
              <a:solidFill>
                <a:schemeClr val="bg1"/>
              </a:solidFill>
              <a:latin typeface="Calibri" panose="020F0502020204030204" pitchFamily="34" charset="0"/>
            </a:rPr>
            <a:t>[TYT %40] + [Yabancı Dil Testi %60]</a:t>
          </a:r>
        </a:p>
        <a:p>
          <a:pPr rtl="0"/>
          <a:endParaRPr lang="tr-TR" b="0" dirty="0" smtClean="0">
            <a:solidFill>
              <a:schemeClr val="bg1"/>
            </a:solidFill>
            <a:effectLst>
              <a:outerShdw blurRad="38100" dist="38100" dir="2700000" algn="tl">
                <a:srgbClr val="000000">
                  <a:alpha val="43137"/>
                </a:srgbClr>
              </a:outerShdw>
            </a:effectLst>
            <a:latin typeface="Calibri" panose="020F0502020204030204" pitchFamily="34" charset="0"/>
          </a:endParaRPr>
        </a:p>
        <a:p>
          <a:pPr rtl="0"/>
          <a:endParaRPr lang="tr-TR" b="0" dirty="0">
            <a:solidFill>
              <a:schemeClr val="bg1"/>
            </a:solidFill>
            <a:effectLst>
              <a:outerShdw blurRad="38100" dist="38100" dir="2700000" algn="tl">
                <a:srgbClr val="000000">
                  <a:alpha val="43137"/>
                </a:srgbClr>
              </a:outerShdw>
            </a:effectLst>
            <a:latin typeface="Bahnschrift Condensed" pitchFamily="34" charset="0"/>
          </a:endParaRPr>
        </a:p>
      </dgm:t>
    </dgm:pt>
    <dgm:pt modelId="{C40EDF0D-248E-4391-9334-5293C6A399D4}" type="parTrans" cxnId="{E2A1B3F2-B8EE-4DEA-86C2-9E0B4FA2FAE2}">
      <dgm:prSet/>
      <dgm:spPr/>
      <dgm:t>
        <a:bodyPr/>
        <a:lstStyle/>
        <a:p>
          <a:endParaRPr lang="tr-TR"/>
        </a:p>
      </dgm:t>
    </dgm:pt>
    <dgm:pt modelId="{D1A91492-5FD3-4DD6-A436-B482B3058FE4}" type="sibTrans" cxnId="{E2A1B3F2-B8EE-4DEA-86C2-9E0B4FA2FAE2}">
      <dgm:prSet/>
      <dgm:spPr/>
      <dgm:t>
        <a:bodyPr/>
        <a:lstStyle/>
        <a:p>
          <a:endParaRPr lang="tr-TR"/>
        </a:p>
      </dgm:t>
    </dgm:pt>
    <dgm:pt modelId="{F8680489-9B28-45B7-BB8B-BBF1E3671CA4}" type="pres">
      <dgm:prSet presAssocID="{47E93846-BC1A-48C5-ABFE-990C37E4E305}" presName="CompostProcess" presStyleCnt="0">
        <dgm:presLayoutVars>
          <dgm:dir/>
          <dgm:resizeHandles val="exact"/>
        </dgm:presLayoutVars>
      </dgm:prSet>
      <dgm:spPr/>
      <dgm:t>
        <a:bodyPr/>
        <a:lstStyle/>
        <a:p>
          <a:endParaRPr lang="tr-TR"/>
        </a:p>
      </dgm:t>
    </dgm:pt>
    <dgm:pt modelId="{E587167F-EB61-4C41-A17F-E8E6827A2CED}" type="pres">
      <dgm:prSet presAssocID="{47E93846-BC1A-48C5-ABFE-990C37E4E305}" presName="arrow" presStyleLbl="bgShp" presStyleIdx="0" presStyleCnt="1" custLinFactNeighborY="1628"/>
      <dgm:spPr/>
    </dgm:pt>
    <dgm:pt modelId="{0B211DAC-8FCD-4982-8D09-D6DAAA6B3008}" type="pres">
      <dgm:prSet presAssocID="{47E93846-BC1A-48C5-ABFE-990C37E4E305}" presName="linearProcess" presStyleCnt="0"/>
      <dgm:spPr/>
    </dgm:pt>
    <dgm:pt modelId="{F441D87A-A1C0-4785-8E60-D24AF6CA8431}" type="pres">
      <dgm:prSet presAssocID="{A9599097-B429-4C95-96B5-BABA2FFCFAA2}" presName="textNode" presStyleLbl="node1" presStyleIdx="0" presStyleCnt="4">
        <dgm:presLayoutVars>
          <dgm:bulletEnabled val="1"/>
        </dgm:presLayoutVars>
      </dgm:prSet>
      <dgm:spPr/>
      <dgm:t>
        <a:bodyPr/>
        <a:lstStyle/>
        <a:p>
          <a:endParaRPr lang="tr-TR"/>
        </a:p>
      </dgm:t>
    </dgm:pt>
    <dgm:pt modelId="{593A101A-8498-4C34-A398-3B3C28B2D3AF}" type="pres">
      <dgm:prSet presAssocID="{4116DE59-80D6-4661-BA32-9468021FDE6E}" presName="sibTrans" presStyleCnt="0"/>
      <dgm:spPr/>
    </dgm:pt>
    <dgm:pt modelId="{3BDCD207-6D26-4882-A55F-CA1A7B3C9EAA}" type="pres">
      <dgm:prSet presAssocID="{B4D8A260-690E-4BB3-A5D6-1492D975049A}" presName="textNode" presStyleLbl="node1" presStyleIdx="1" presStyleCnt="4">
        <dgm:presLayoutVars>
          <dgm:bulletEnabled val="1"/>
        </dgm:presLayoutVars>
      </dgm:prSet>
      <dgm:spPr/>
      <dgm:t>
        <a:bodyPr/>
        <a:lstStyle/>
        <a:p>
          <a:endParaRPr lang="tr-TR"/>
        </a:p>
      </dgm:t>
    </dgm:pt>
    <dgm:pt modelId="{8C5B8BC7-A20A-4395-81E1-EACDBBD947B8}" type="pres">
      <dgm:prSet presAssocID="{EF8972A9-4013-40D4-A808-C0D96BDAF76D}" presName="sibTrans" presStyleCnt="0"/>
      <dgm:spPr/>
    </dgm:pt>
    <dgm:pt modelId="{8D8D0B91-A031-4750-913F-7693F4DF99BA}" type="pres">
      <dgm:prSet presAssocID="{F7514385-FC56-41BC-B75B-1B07B3168A96}" presName="textNode" presStyleLbl="node1" presStyleIdx="2" presStyleCnt="4">
        <dgm:presLayoutVars>
          <dgm:bulletEnabled val="1"/>
        </dgm:presLayoutVars>
      </dgm:prSet>
      <dgm:spPr/>
      <dgm:t>
        <a:bodyPr/>
        <a:lstStyle/>
        <a:p>
          <a:endParaRPr lang="tr-TR"/>
        </a:p>
      </dgm:t>
    </dgm:pt>
    <dgm:pt modelId="{60D9A427-C6A0-464F-B892-547F70D56A31}" type="pres">
      <dgm:prSet presAssocID="{16BAD351-55E3-44FA-81B7-144DA145149A}" presName="sibTrans" presStyleCnt="0"/>
      <dgm:spPr/>
    </dgm:pt>
    <dgm:pt modelId="{C6D0CE1C-BBF7-4F92-81AA-A5A22AC931CD}" type="pres">
      <dgm:prSet presAssocID="{47B87A94-F5A2-47DA-994E-AF2FECC8FAAB}" presName="textNode" presStyleLbl="node1" presStyleIdx="3" presStyleCnt="4">
        <dgm:presLayoutVars>
          <dgm:bulletEnabled val="1"/>
        </dgm:presLayoutVars>
      </dgm:prSet>
      <dgm:spPr/>
      <dgm:t>
        <a:bodyPr/>
        <a:lstStyle/>
        <a:p>
          <a:endParaRPr lang="tr-TR"/>
        </a:p>
      </dgm:t>
    </dgm:pt>
  </dgm:ptLst>
  <dgm:cxnLst>
    <dgm:cxn modelId="{CF787B18-72D9-46C4-AB56-41EDCA0850B1}" type="presOf" srcId="{47E93846-BC1A-48C5-ABFE-990C37E4E305}" destId="{F8680489-9B28-45B7-BB8B-BBF1E3671CA4}" srcOrd="0" destOrd="0" presId="urn:microsoft.com/office/officeart/2005/8/layout/hProcess9"/>
    <dgm:cxn modelId="{897B9275-8292-4C99-8F1B-05BB7967AC86}" srcId="{47E93846-BC1A-48C5-ABFE-990C37E4E305}" destId="{B4D8A260-690E-4BB3-A5D6-1492D975049A}" srcOrd="1" destOrd="0" parTransId="{868FD6D3-EA8B-4F30-88FF-9246BD8DB804}" sibTransId="{EF8972A9-4013-40D4-A808-C0D96BDAF76D}"/>
    <dgm:cxn modelId="{E2A1B3F2-B8EE-4DEA-86C2-9E0B4FA2FAE2}" srcId="{47E93846-BC1A-48C5-ABFE-990C37E4E305}" destId="{47B87A94-F5A2-47DA-994E-AF2FECC8FAAB}" srcOrd="3" destOrd="0" parTransId="{C40EDF0D-248E-4391-9334-5293C6A399D4}" sibTransId="{D1A91492-5FD3-4DD6-A436-B482B3058FE4}"/>
    <dgm:cxn modelId="{DCD64ED1-C990-4B86-8914-848B1C5922FD}" type="presOf" srcId="{B4D8A260-690E-4BB3-A5D6-1492D975049A}" destId="{3BDCD207-6D26-4882-A55F-CA1A7B3C9EAA}" srcOrd="0" destOrd="0" presId="urn:microsoft.com/office/officeart/2005/8/layout/hProcess9"/>
    <dgm:cxn modelId="{10E6056F-ECDB-4371-A855-36777FBB920E}" type="presOf" srcId="{A9599097-B429-4C95-96B5-BABA2FFCFAA2}" destId="{F441D87A-A1C0-4785-8E60-D24AF6CA8431}" srcOrd="0" destOrd="0" presId="urn:microsoft.com/office/officeart/2005/8/layout/hProcess9"/>
    <dgm:cxn modelId="{2584810A-333F-4881-93DA-857C9669AAE5}" type="presOf" srcId="{F7514385-FC56-41BC-B75B-1B07B3168A96}" destId="{8D8D0B91-A031-4750-913F-7693F4DF99BA}" srcOrd="0" destOrd="0" presId="urn:microsoft.com/office/officeart/2005/8/layout/hProcess9"/>
    <dgm:cxn modelId="{CD2FE95A-1418-4C8E-9402-7A426677CEAC}" srcId="{47E93846-BC1A-48C5-ABFE-990C37E4E305}" destId="{A9599097-B429-4C95-96B5-BABA2FFCFAA2}" srcOrd="0" destOrd="0" parTransId="{2CCC317D-F7A4-4298-9762-C16B5F07267D}" sibTransId="{4116DE59-80D6-4661-BA32-9468021FDE6E}"/>
    <dgm:cxn modelId="{BC5713A5-2FFD-464B-836E-F7E1A826EB27}" srcId="{47E93846-BC1A-48C5-ABFE-990C37E4E305}" destId="{F7514385-FC56-41BC-B75B-1B07B3168A96}" srcOrd="2" destOrd="0" parTransId="{3315173B-DC11-4C82-8F6E-246E638A201B}" sibTransId="{16BAD351-55E3-44FA-81B7-144DA145149A}"/>
    <dgm:cxn modelId="{696E4218-0A57-41C7-B4FA-5246FC38A120}" type="presOf" srcId="{47B87A94-F5A2-47DA-994E-AF2FECC8FAAB}" destId="{C6D0CE1C-BBF7-4F92-81AA-A5A22AC931CD}" srcOrd="0" destOrd="0" presId="urn:microsoft.com/office/officeart/2005/8/layout/hProcess9"/>
    <dgm:cxn modelId="{03ECF2C7-EFF8-4060-9EC5-E771033718D8}" type="presParOf" srcId="{F8680489-9B28-45B7-BB8B-BBF1E3671CA4}" destId="{E587167F-EB61-4C41-A17F-E8E6827A2CED}" srcOrd="0" destOrd="0" presId="urn:microsoft.com/office/officeart/2005/8/layout/hProcess9"/>
    <dgm:cxn modelId="{03A67D52-2FEF-4635-AFF3-A847E4F6F274}" type="presParOf" srcId="{F8680489-9B28-45B7-BB8B-BBF1E3671CA4}" destId="{0B211DAC-8FCD-4982-8D09-D6DAAA6B3008}" srcOrd="1" destOrd="0" presId="urn:microsoft.com/office/officeart/2005/8/layout/hProcess9"/>
    <dgm:cxn modelId="{7EC26670-D574-45E8-B2CA-98CA8C2BF1AF}" type="presParOf" srcId="{0B211DAC-8FCD-4982-8D09-D6DAAA6B3008}" destId="{F441D87A-A1C0-4785-8E60-D24AF6CA8431}" srcOrd="0" destOrd="0" presId="urn:microsoft.com/office/officeart/2005/8/layout/hProcess9"/>
    <dgm:cxn modelId="{20A8B1BE-5953-4241-AD07-5A25DD85E850}" type="presParOf" srcId="{0B211DAC-8FCD-4982-8D09-D6DAAA6B3008}" destId="{593A101A-8498-4C34-A398-3B3C28B2D3AF}" srcOrd="1" destOrd="0" presId="urn:microsoft.com/office/officeart/2005/8/layout/hProcess9"/>
    <dgm:cxn modelId="{A8D24E2D-3351-4B7A-B035-E0EC78AF516A}" type="presParOf" srcId="{0B211DAC-8FCD-4982-8D09-D6DAAA6B3008}" destId="{3BDCD207-6D26-4882-A55F-CA1A7B3C9EAA}" srcOrd="2" destOrd="0" presId="urn:microsoft.com/office/officeart/2005/8/layout/hProcess9"/>
    <dgm:cxn modelId="{CB8F317B-3CAE-47B3-954E-7225B57584CB}" type="presParOf" srcId="{0B211DAC-8FCD-4982-8D09-D6DAAA6B3008}" destId="{8C5B8BC7-A20A-4395-81E1-EACDBBD947B8}" srcOrd="3" destOrd="0" presId="urn:microsoft.com/office/officeart/2005/8/layout/hProcess9"/>
    <dgm:cxn modelId="{4EC64232-7E47-4FB4-BB7C-F3ADB6951AE7}" type="presParOf" srcId="{0B211DAC-8FCD-4982-8D09-D6DAAA6B3008}" destId="{8D8D0B91-A031-4750-913F-7693F4DF99BA}" srcOrd="4" destOrd="0" presId="urn:microsoft.com/office/officeart/2005/8/layout/hProcess9"/>
    <dgm:cxn modelId="{03166500-F16D-4AA1-8DA6-171594D000E1}" type="presParOf" srcId="{0B211DAC-8FCD-4982-8D09-D6DAAA6B3008}" destId="{60D9A427-C6A0-464F-B892-547F70D56A31}" srcOrd="5" destOrd="0" presId="urn:microsoft.com/office/officeart/2005/8/layout/hProcess9"/>
    <dgm:cxn modelId="{16945FA8-0D03-4CF1-8692-6B934E7B63B1}" type="presParOf" srcId="{0B211DAC-8FCD-4982-8D09-D6DAAA6B3008}" destId="{C6D0CE1C-BBF7-4F92-81AA-A5A22AC931CD}" srcOrd="6" destOrd="0" presId="urn:microsoft.com/office/officeart/2005/8/layout/hProcess9"/>
  </dgm:cxnLst>
  <dgm:bg/>
  <dgm:whole/>
</dgm:dataModel>
</file>

<file path=ppt/diagrams/data14.xml><?xml version="1.0" encoding="utf-8"?>
<dgm:dataModel xmlns:dgm="http://schemas.openxmlformats.org/drawingml/2006/diagram" xmlns:a="http://schemas.openxmlformats.org/drawingml/2006/main">
  <dgm:ptLst>
    <dgm:pt modelId="{4BF4C07D-D462-4FB5-9900-50E28D03B674}"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tr-TR"/>
        </a:p>
      </dgm:t>
    </dgm:pt>
    <dgm:pt modelId="{4E71948B-FFE4-454E-AF17-4CB441473EC5}">
      <dgm:prSet custT="1"/>
      <dgm:spPr/>
      <dgm:t>
        <a:bodyPr/>
        <a:lstStyle/>
        <a:p>
          <a:pPr rtl="0"/>
          <a:r>
            <a:rPr lang="tr-TR" sz="1400" b="1" dirty="0" smtClean="0">
              <a:solidFill>
                <a:schemeClr val="accent6">
                  <a:lumMod val="50000"/>
                </a:schemeClr>
              </a:solidFill>
              <a:latin typeface="Bahnschrift SemiBold Condensed" pitchFamily="34" charset="0"/>
            </a:rPr>
            <a:t>OBP, Türkiye geneli değerlendirmeye esas alınarak, ortaöğretim bitirme notları (100 üzerinden diploma notu) 5 ile çarpılarak Ortaöğretim Başarı Puanına (OBP) dönüştürülecektir. </a:t>
          </a:r>
          <a:endParaRPr lang="tr-TR" sz="1400" b="1" dirty="0">
            <a:solidFill>
              <a:schemeClr val="accent6">
                <a:lumMod val="50000"/>
              </a:schemeClr>
            </a:solidFill>
            <a:latin typeface="Bahnschrift SemiBold Condensed" pitchFamily="34" charset="0"/>
          </a:endParaRPr>
        </a:p>
      </dgm:t>
    </dgm:pt>
    <dgm:pt modelId="{F7BA5503-A480-4A55-ACAD-C588D4014032}" type="parTrans" cxnId="{AAAD774B-CD8E-41CE-A82F-93BF4E6D251E}">
      <dgm:prSet/>
      <dgm:spPr/>
      <dgm:t>
        <a:bodyPr/>
        <a:lstStyle/>
        <a:p>
          <a:endParaRPr lang="tr-TR"/>
        </a:p>
      </dgm:t>
    </dgm:pt>
    <dgm:pt modelId="{887897F3-1E33-4A2D-BE1F-40495CBD51F2}" type="sibTrans" cxnId="{AAAD774B-CD8E-41CE-A82F-93BF4E6D251E}">
      <dgm:prSet/>
      <dgm:spPr/>
      <dgm:t>
        <a:bodyPr/>
        <a:lstStyle/>
        <a:p>
          <a:endParaRPr lang="tr-TR"/>
        </a:p>
      </dgm:t>
    </dgm:pt>
    <dgm:pt modelId="{FC2E6395-BA9B-4CB4-98B7-501598DAC4F2}">
      <dgm:prSet custT="1"/>
      <dgm:spPr/>
      <dgm:t>
        <a:bodyPr/>
        <a:lstStyle/>
        <a:p>
          <a:pPr rtl="0"/>
          <a:r>
            <a:rPr lang="tr-TR" sz="1400" b="1" dirty="0" smtClean="0">
              <a:solidFill>
                <a:schemeClr val="accent6">
                  <a:lumMod val="50000"/>
                </a:schemeClr>
              </a:solidFill>
              <a:effectLst/>
              <a:latin typeface="Bahnschrift SemiBold Condensed" pitchFamily="34" charset="0"/>
            </a:rPr>
            <a:t>Böylece, 50 olan en düşük diploma notu için OBP 250 olacak, 100 olan en yüksek diploma notu için de OBP 500 olacaktır. 50’nin  altında olan diploma notları 50 olarak değerlendirmeye alınacak.</a:t>
          </a:r>
          <a:endParaRPr lang="tr-TR" sz="1400" b="1" dirty="0">
            <a:solidFill>
              <a:schemeClr val="accent6">
                <a:lumMod val="50000"/>
              </a:schemeClr>
            </a:solidFill>
            <a:effectLst/>
            <a:latin typeface="Bahnschrift SemiBold Condensed" pitchFamily="34" charset="0"/>
          </a:endParaRPr>
        </a:p>
      </dgm:t>
    </dgm:pt>
    <dgm:pt modelId="{972C6495-0660-463B-9040-2A8833DAF541}" type="parTrans" cxnId="{1CA9A35E-65CA-4EB6-8F85-F39C3859C3A8}">
      <dgm:prSet/>
      <dgm:spPr/>
      <dgm:t>
        <a:bodyPr/>
        <a:lstStyle/>
        <a:p>
          <a:endParaRPr lang="tr-TR"/>
        </a:p>
      </dgm:t>
    </dgm:pt>
    <dgm:pt modelId="{1A607FB7-0D56-411C-93CA-5874F57856B6}" type="sibTrans" cxnId="{1CA9A35E-65CA-4EB6-8F85-F39C3859C3A8}">
      <dgm:prSet/>
      <dgm:spPr/>
      <dgm:t>
        <a:bodyPr/>
        <a:lstStyle/>
        <a:p>
          <a:endParaRPr lang="tr-TR"/>
        </a:p>
      </dgm:t>
    </dgm:pt>
    <dgm:pt modelId="{599C9EF1-AB3D-40E1-8D8A-9A33CADCBA3D}">
      <dgm:prSet custT="1"/>
      <dgm:spPr/>
      <dgm:t>
        <a:bodyPr/>
        <a:lstStyle/>
        <a:p>
          <a:pPr rtl="0"/>
          <a:r>
            <a:rPr lang="tr-TR" sz="1400" b="1" dirty="0" smtClean="0">
              <a:solidFill>
                <a:schemeClr val="accent6">
                  <a:lumMod val="50000"/>
                </a:schemeClr>
              </a:solidFill>
              <a:latin typeface="Bahnschrift SemiBold Condensed" pitchFamily="34" charset="0"/>
            </a:rPr>
            <a:t>Daha sonra bu OBP, herkes için tek katsayı olarak kullanılan 0.12 katsayısı ile çarpılarak okuldan gelecek net puan hesaplanacaktır.</a:t>
          </a:r>
          <a:endParaRPr lang="tr-TR" sz="1400" b="1" dirty="0">
            <a:solidFill>
              <a:schemeClr val="accent6">
                <a:lumMod val="50000"/>
              </a:schemeClr>
            </a:solidFill>
            <a:latin typeface="Bahnschrift SemiBold Condensed" pitchFamily="34" charset="0"/>
          </a:endParaRPr>
        </a:p>
      </dgm:t>
    </dgm:pt>
    <dgm:pt modelId="{29EE6534-B21F-4002-A614-92B4554C1CDB}" type="parTrans" cxnId="{1343D607-3155-4628-92D5-1067AE41FF24}">
      <dgm:prSet/>
      <dgm:spPr/>
      <dgm:t>
        <a:bodyPr/>
        <a:lstStyle/>
        <a:p>
          <a:endParaRPr lang="tr-TR"/>
        </a:p>
      </dgm:t>
    </dgm:pt>
    <dgm:pt modelId="{B6461D55-6AF9-4C54-9814-24FFF4A4E9F0}" type="sibTrans" cxnId="{1343D607-3155-4628-92D5-1067AE41FF24}">
      <dgm:prSet/>
      <dgm:spPr/>
      <dgm:t>
        <a:bodyPr/>
        <a:lstStyle/>
        <a:p>
          <a:endParaRPr lang="tr-TR"/>
        </a:p>
      </dgm:t>
    </dgm:pt>
    <dgm:pt modelId="{DBB1893C-DE1F-4CF3-89AF-960B0461BF22}" type="pres">
      <dgm:prSet presAssocID="{4BF4C07D-D462-4FB5-9900-50E28D03B674}" presName="Name0" presStyleCnt="0">
        <dgm:presLayoutVars>
          <dgm:dir/>
          <dgm:resizeHandles val="exact"/>
        </dgm:presLayoutVars>
      </dgm:prSet>
      <dgm:spPr/>
      <dgm:t>
        <a:bodyPr/>
        <a:lstStyle/>
        <a:p>
          <a:endParaRPr lang="tr-TR"/>
        </a:p>
      </dgm:t>
    </dgm:pt>
    <dgm:pt modelId="{98ED3E45-4EF6-4CB2-A4CF-F654C7664EF6}" type="pres">
      <dgm:prSet presAssocID="{4BF4C07D-D462-4FB5-9900-50E28D03B674}" presName="arrow" presStyleLbl="bgShp" presStyleIdx="0" presStyleCnt="1"/>
      <dgm:spPr/>
    </dgm:pt>
    <dgm:pt modelId="{D2632AE9-7C7F-46D4-BCBD-66B4242142CC}" type="pres">
      <dgm:prSet presAssocID="{4BF4C07D-D462-4FB5-9900-50E28D03B674}" presName="points" presStyleCnt="0"/>
      <dgm:spPr/>
    </dgm:pt>
    <dgm:pt modelId="{0090DE57-5FED-4507-B8DE-6F9BD08AF2EB}" type="pres">
      <dgm:prSet presAssocID="{4E71948B-FFE4-454E-AF17-4CB441473EC5}" presName="compositeA" presStyleCnt="0"/>
      <dgm:spPr/>
    </dgm:pt>
    <dgm:pt modelId="{29D74D2E-D5AA-415E-BD6D-5BC1BFB2813F}" type="pres">
      <dgm:prSet presAssocID="{4E71948B-FFE4-454E-AF17-4CB441473EC5}" presName="textA" presStyleLbl="revTx" presStyleIdx="0" presStyleCnt="3">
        <dgm:presLayoutVars>
          <dgm:bulletEnabled val="1"/>
        </dgm:presLayoutVars>
      </dgm:prSet>
      <dgm:spPr/>
      <dgm:t>
        <a:bodyPr/>
        <a:lstStyle/>
        <a:p>
          <a:endParaRPr lang="tr-TR"/>
        </a:p>
      </dgm:t>
    </dgm:pt>
    <dgm:pt modelId="{568FB2A7-F639-41AC-9670-99BC308F9817}" type="pres">
      <dgm:prSet presAssocID="{4E71948B-FFE4-454E-AF17-4CB441473EC5}" presName="circleA" presStyleLbl="node1" presStyleIdx="0" presStyleCnt="3"/>
      <dgm:spPr/>
    </dgm:pt>
    <dgm:pt modelId="{04D66BA5-1577-498F-8261-F4821A0D6E3A}" type="pres">
      <dgm:prSet presAssocID="{4E71948B-FFE4-454E-AF17-4CB441473EC5}" presName="spaceA" presStyleCnt="0"/>
      <dgm:spPr/>
    </dgm:pt>
    <dgm:pt modelId="{E136FDB6-FA87-46CA-8CFC-30A0B045FDC4}" type="pres">
      <dgm:prSet presAssocID="{887897F3-1E33-4A2D-BE1F-40495CBD51F2}" presName="space" presStyleCnt="0"/>
      <dgm:spPr/>
    </dgm:pt>
    <dgm:pt modelId="{DEE5E3B0-8216-47B7-AD70-47475EA8262B}" type="pres">
      <dgm:prSet presAssocID="{FC2E6395-BA9B-4CB4-98B7-501598DAC4F2}" presName="compositeB" presStyleCnt="0"/>
      <dgm:spPr/>
    </dgm:pt>
    <dgm:pt modelId="{DEB119F1-B847-46E5-B443-2C8EB6DB77B0}" type="pres">
      <dgm:prSet presAssocID="{FC2E6395-BA9B-4CB4-98B7-501598DAC4F2}" presName="textB" presStyleLbl="revTx" presStyleIdx="1" presStyleCnt="3">
        <dgm:presLayoutVars>
          <dgm:bulletEnabled val="1"/>
        </dgm:presLayoutVars>
      </dgm:prSet>
      <dgm:spPr/>
      <dgm:t>
        <a:bodyPr/>
        <a:lstStyle/>
        <a:p>
          <a:endParaRPr lang="tr-TR"/>
        </a:p>
      </dgm:t>
    </dgm:pt>
    <dgm:pt modelId="{B55A9689-BAFE-42AA-B48F-328789492024}" type="pres">
      <dgm:prSet presAssocID="{FC2E6395-BA9B-4CB4-98B7-501598DAC4F2}" presName="circleB" presStyleLbl="node1" presStyleIdx="1" presStyleCnt="3"/>
      <dgm:spPr/>
    </dgm:pt>
    <dgm:pt modelId="{14EEEC95-140A-4A36-8B3B-05318190E0C4}" type="pres">
      <dgm:prSet presAssocID="{FC2E6395-BA9B-4CB4-98B7-501598DAC4F2}" presName="spaceB" presStyleCnt="0"/>
      <dgm:spPr/>
    </dgm:pt>
    <dgm:pt modelId="{03AC0D7A-6E6E-490D-A7DA-05EBB1BB6F4F}" type="pres">
      <dgm:prSet presAssocID="{1A607FB7-0D56-411C-93CA-5874F57856B6}" presName="space" presStyleCnt="0"/>
      <dgm:spPr/>
    </dgm:pt>
    <dgm:pt modelId="{8D2B7D42-1D8A-45DC-804F-DD9F49D087AB}" type="pres">
      <dgm:prSet presAssocID="{599C9EF1-AB3D-40E1-8D8A-9A33CADCBA3D}" presName="compositeA" presStyleCnt="0"/>
      <dgm:spPr/>
    </dgm:pt>
    <dgm:pt modelId="{6AAF12FF-803C-471E-8D3A-D34654718A3F}" type="pres">
      <dgm:prSet presAssocID="{599C9EF1-AB3D-40E1-8D8A-9A33CADCBA3D}" presName="textA" presStyleLbl="revTx" presStyleIdx="2" presStyleCnt="3">
        <dgm:presLayoutVars>
          <dgm:bulletEnabled val="1"/>
        </dgm:presLayoutVars>
      </dgm:prSet>
      <dgm:spPr/>
      <dgm:t>
        <a:bodyPr/>
        <a:lstStyle/>
        <a:p>
          <a:endParaRPr lang="tr-TR"/>
        </a:p>
      </dgm:t>
    </dgm:pt>
    <dgm:pt modelId="{3E41D408-AFC9-4611-B7B5-5AA89904D1AA}" type="pres">
      <dgm:prSet presAssocID="{599C9EF1-AB3D-40E1-8D8A-9A33CADCBA3D}" presName="circleA" presStyleLbl="node1" presStyleIdx="2" presStyleCnt="3"/>
      <dgm:spPr/>
    </dgm:pt>
    <dgm:pt modelId="{D4D45444-014E-4981-8045-2B2DAA628492}" type="pres">
      <dgm:prSet presAssocID="{599C9EF1-AB3D-40E1-8D8A-9A33CADCBA3D}" presName="spaceA" presStyleCnt="0"/>
      <dgm:spPr/>
    </dgm:pt>
  </dgm:ptLst>
  <dgm:cxnLst>
    <dgm:cxn modelId="{AAAD774B-CD8E-41CE-A82F-93BF4E6D251E}" srcId="{4BF4C07D-D462-4FB5-9900-50E28D03B674}" destId="{4E71948B-FFE4-454E-AF17-4CB441473EC5}" srcOrd="0" destOrd="0" parTransId="{F7BA5503-A480-4A55-ACAD-C588D4014032}" sibTransId="{887897F3-1E33-4A2D-BE1F-40495CBD51F2}"/>
    <dgm:cxn modelId="{D5420D51-547C-4838-950D-FF972BC161C0}" type="presOf" srcId="{FC2E6395-BA9B-4CB4-98B7-501598DAC4F2}" destId="{DEB119F1-B847-46E5-B443-2C8EB6DB77B0}" srcOrd="0" destOrd="0" presId="urn:microsoft.com/office/officeart/2005/8/layout/hProcess11"/>
    <dgm:cxn modelId="{FE5A857B-4628-43AA-A277-13C226FF6C9B}" type="presOf" srcId="{4BF4C07D-D462-4FB5-9900-50E28D03B674}" destId="{DBB1893C-DE1F-4CF3-89AF-960B0461BF22}" srcOrd="0" destOrd="0" presId="urn:microsoft.com/office/officeart/2005/8/layout/hProcess11"/>
    <dgm:cxn modelId="{1CA9A35E-65CA-4EB6-8F85-F39C3859C3A8}" srcId="{4BF4C07D-D462-4FB5-9900-50E28D03B674}" destId="{FC2E6395-BA9B-4CB4-98B7-501598DAC4F2}" srcOrd="1" destOrd="0" parTransId="{972C6495-0660-463B-9040-2A8833DAF541}" sibTransId="{1A607FB7-0D56-411C-93CA-5874F57856B6}"/>
    <dgm:cxn modelId="{1343D607-3155-4628-92D5-1067AE41FF24}" srcId="{4BF4C07D-D462-4FB5-9900-50E28D03B674}" destId="{599C9EF1-AB3D-40E1-8D8A-9A33CADCBA3D}" srcOrd="2" destOrd="0" parTransId="{29EE6534-B21F-4002-A614-92B4554C1CDB}" sibTransId="{B6461D55-6AF9-4C54-9814-24FFF4A4E9F0}"/>
    <dgm:cxn modelId="{E28A246F-3AD6-43C8-979B-916F7730ADC9}" type="presOf" srcId="{4E71948B-FFE4-454E-AF17-4CB441473EC5}" destId="{29D74D2E-D5AA-415E-BD6D-5BC1BFB2813F}" srcOrd="0" destOrd="0" presId="urn:microsoft.com/office/officeart/2005/8/layout/hProcess11"/>
    <dgm:cxn modelId="{466BE208-1905-45D7-8D47-7243FD975BC4}" type="presOf" srcId="{599C9EF1-AB3D-40E1-8D8A-9A33CADCBA3D}" destId="{6AAF12FF-803C-471E-8D3A-D34654718A3F}" srcOrd="0" destOrd="0" presId="urn:microsoft.com/office/officeart/2005/8/layout/hProcess11"/>
    <dgm:cxn modelId="{65B85C5A-5FA6-461D-854E-6BDF06E4F91C}" type="presParOf" srcId="{DBB1893C-DE1F-4CF3-89AF-960B0461BF22}" destId="{98ED3E45-4EF6-4CB2-A4CF-F654C7664EF6}" srcOrd="0" destOrd="0" presId="urn:microsoft.com/office/officeart/2005/8/layout/hProcess11"/>
    <dgm:cxn modelId="{0CAD7515-EDCC-48BD-81B6-5551E8717E50}" type="presParOf" srcId="{DBB1893C-DE1F-4CF3-89AF-960B0461BF22}" destId="{D2632AE9-7C7F-46D4-BCBD-66B4242142CC}" srcOrd="1" destOrd="0" presId="urn:microsoft.com/office/officeart/2005/8/layout/hProcess11"/>
    <dgm:cxn modelId="{149315A2-59F0-4909-B561-CB145211BA5A}" type="presParOf" srcId="{D2632AE9-7C7F-46D4-BCBD-66B4242142CC}" destId="{0090DE57-5FED-4507-B8DE-6F9BD08AF2EB}" srcOrd="0" destOrd="0" presId="urn:microsoft.com/office/officeart/2005/8/layout/hProcess11"/>
    <dgm:cxn modelId="{69A4F5CF-29F4-4399-B4E8-8CE6D804B3CF}" type="presParOf" srcId="{0090DE57-5FED-4507-B8DE-6F9BD08AF2EB}" destId="{29D74D2E-D5AA-415E-BD6D-5BC1BFB2813F}" srcOrd="0" destOrd="0" presId="urn:microsoft.com/office/officeart/2005/8/layout/hProcess11"/>
    <dgm:cxn modelId="{8DAC11C6-EDA4-4B5A-BF7A-1895B127592D}" type="presParOf" srcId="{0090DE57-5FED-4507-B8DE-6F9BD08AF2EB}" destId="{568FB2A7-F639-41AC-9670-99BC308F9817}" srcOrd="1" destOrd="0" presId="urn:microsoft.com/office/officeart/2005/8/layout/hProcess11"/>
    <dgm:cxn modelId="{85F97454-7240-47D2-8CBB-B832D4B9D809}" type="presParOf" srcId="{0090DE57-5FED-4507-B8DE-6F9BD08AF2EB}" destId="{04D66BA5-1577-498F-8261-F4821A0D6E3A}" srcOrd="2" destOrd="0" presId="urn:microsoft.com/office/officeart/2005/8/layout/hProcess11"/>
    <dgm:cxn modelId="{C455DC40-939F-43B4-91A3-0663AA5FF10A}" type="presParOf" srcId="{D2632AE9-7C7F-46D4-BCBD-66B4242142CC}" destId="{E136FDB6-FA87-46CA-8CFC-30A0B045FDC4}" srcOrd="1" destOrd="0" presId="urn:microsoft.com/office/officeart/2005/8/layout/hProcess11"/>
    <dgm:cxn modelId="{B4610639-66EA-4DD5-9C1E-E4B2D9617C30}" type="presParOf" srcId="{D2632AE9-7C7F-46D4-BCBD-66B4242142CC}" destId="{DEE5E3B0-8216-47B7-AD70-47475EA8262B}" srcOrd="2" destOrd="0" presId="urn:microsoft.com/office/officeart/2005/8/layout/hProcess11"/>
    <dgm:cxn modelId="{BFD2E768-BB67-4332-8606-29EDE68F2574}" type="presParOf" srcId="{DEE5E3B0-8216-47B7-AD70-47475EA8262B}" destId="{DEB119F1-B847-46E5-B443-2C8EB6DB77B0}" srcOrd="0" destOrd="0" presId="urn:microsoft.com/office/officeart/2005/8/layout/hProcess11"/>
    <dgm:cxn modelId="{8D40D3BA-2A9B-438C-899B-5398266FF267}" type="presParOf" srcId="{DEE5E3B0-8216-47B7-AD70-47475EA8262B}" destId="{B55A9689-BAFE-42AA-B48F-328789492024}" srcOrd="1" destOrd="0" presId="urn:microsoft.com/office/officeart/2005/8/layout/hProcess11"/>
    <dgm:cxn modelId="{F249BC1B-D019-40F6-9A24-BE8B3B44E14F}" type="presParOf" srcId="{DEE5E3B0-8216-47B7-AD70-47475EA8262B}" destId="{14EEEC95-140A-4A36-8B3B-05318190E0C4}" srcOrd="2" destOrd="0" presId="urn:microsoft.com/office/officeart/2005/8/layout/hProcess11"/>
    <dgm:cxn modelId="{B3DDF39D-4602-4460-8200-9B322CE4BDD7}" type="presParOf" srcId="{D2632AE9-7C7F-46D4-BCBD-66B4242142CC}" destId="{03AC0D7A-6E6E-490D-A7DA-05EBB1BB6F4F}" srcOrd="3" destOrd="0" presId="urn:microsoft.com/office/officeart/2005/8/layout/hProcess11"/>
    <dgm:cxn modelId="{867C9262-5EF7-4D71-9253-E516E6E97A3E}" type="presParOf" srcId="{D2632AE9-7C7F-46D4-BCBD-66B4242142CC}" destId="{8D2B7D42-1D8A-45DC-804F-DD9F49D087AB}" srcOrd="4" destOrd="0" presId="urn:microsoft.com/office/officeart/2005/8/layout/hProcess11"/>
    <dgm:cxn modelId="{88702C6B-B2D0-4E54-9D4C-A5720FC8E4C8}" type="presParOf" srcId="{8D2B7D42-1D8A-45DC-804F-DD9F49D087AB}" destId="{6AAF12FF-803C-471E-8D3A-D34654718A3F}" srcOrd="0" destOrd="0" presId="urn:microsoft.com/office/officeart/2005/8/layout/hProcess11"/>
    <dgm:cxn modelId="{2D6DF4F9-A9DF-4D9E-ACB8-60406D2A1BBE}" type="presParOf" srcId="{8D2B7D42-1D8A-45DC-804F-DD9F49D087AB}" destId="{3E41D408-AFC9-4611-B7B5-5AA89904D1AA}" srcOrd="1" destOrd="0" presId="urn:microsoft.com/office/officeart/2005/8/layout/hProcess11"/>
    <dgm:cxn modelId="{B5A26A6B-F4CC-4CBD-8C15-3292A38DEE3F}" type="presParOf" srcId="{8D2B7D42-1D8A-45DC-804F-DD9F49D087AB}" destId="{D4D45444-014E-4981-8045-2B2DAA628492}" srcOrd="2" destOrd="0" presId="urn:microsoft.com/office/officeart/2005/8/layout/hProcess11"/>
  </dgm:cxnLst>
  <dgm:bg/>
  <dgm:whole/>
</dgm:dataModel>
</file>

<file path=ppt/diagrams/data15.xml><?xml version="1.0" encoding="utf-8"?>
<dgm:dataModel xmlns:dgm="http://schemas.openxmlformats.org/drawingml/2006/diagram" xmlns:a="http://schemas.openxmlformats.org/drawingml/2006/main">
  <dgm:ptLst>
    <dgm:pt modelId="{F4F66BB1-AF5C-43D7-B0E3-05CC3E3CAF3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8E6C0225-3C2A-47CB-98CF-92124C828C62}">
      <dgm:prSet/>
      <dgm:spPr/>
      <dgm:t>
        <a:bodyPr/>
        <a:lstStyle/>
        <a:p>
          <a:pPr algn="ctr" rtl="0"/>
          <a:r>
            <a:rPr lang="tr-TR" b="1" dirty="0" smtClean="0">
              <a:latin typeface="Bahnschrift SemiBold Condensed" pitchFamily="34" charset="0"/>
            </a:rPr>
            <a:t>Öğretmenlik bölümlerindeki sıralama barajına Rehberlik ve Psikolojik Danışmanlık bölümü dahildir.</a:t>
          </a:r>
          <a:endParaRPr lang="tr-TR" b="1" dirty="0">
            <a:latin typeface="Bahnschrift SemiBold Condensed" pitchFamily="34" charset="0"/>
          </a:endParaRPr>
        </a:p>
      </dgm:t>
    </dgm:pt>
    <dgm:pt modelId="{7052F649-793F-4D0B-B2BD-11A44CA5D2F1}" type="parTrans" cxnId="{BA602B87-246C-43DA-AD20-253EA57AE9F1}">
      <dgm:prSet/>
      <dgm:spPr/>
      <dgm:t>
        <a:bodyPr/>
        <a:lstStyle/>
        <a:p>
          <a:endParaRPr lang="tr-TR"/>
        </a:p>
      </dgm:t>
    </dgm:pt>
    <dgm:pt modelId="{7EC412AF-C710-4DFF-8FBD-0E89562314BB}" type="sibTrans" cxnId="{BA602B87-246C-43DA-AD20-253EA57AE9F1}">
      <dgm:prSet/>
      <dgm:spPr/>
      <dgm:t>
        <a:bodyPr/>
        <a:lstStyle/>
        <a:p>
          <a:endParaRPr lang="tr-TR"/>
        </a:p>
      </dgm:t>
    </dgm:pt>
    <dgm:pt modelId="{BD7894B4-358D-4E4A-834F-553EE49577EC}">
      <dgm:prSet/>
      <dgm:spPr/>
      <dgm:t>
        <a:bodyPr/>
        <a:lstStyle/>
        <a:p>
          <a:pPr algn="ctr" rtl="0"/>
          <a:r>
            <a:rPr lang="tr-TR" b="1" dirty="0" smtClean="0">
              <a:latin typeface="Bahnschrift SemiBold Condensed" pitchFamily="34" charset="0"/>
            </a:rPr>
            <a:t>Özel yetenek sınavı ile öğrenci alan Müzik, Resim ve Beden Eğitimi öğretmenliği için gereken sıralama TYT sıralamasıdır.</a:t>
          </a:r>
          <a:endParaRPr lang="tr-TR" b="1" dirty="0">
            <a:latin typeface="Bahnschrift SemiBold Condensed" pitchFamily="34" charset="0"/>
          </a:endParaRPr>
        </a:p>
      </dgm:t>
    </dgm:pt>
    <dgm:pt modelId="{ADEFDCA5-6E67-4C56-ADAD-BFA0F19EFAC4}" type="parTrans" cxnId="{2BEA0741-9453-425A-B0B8-3D4B16F95DA6}">
      <dgm:prSet/>
      <dgm:spPr/>
      <dgm:t>
        <a:bodyPr/>
        <a:lstStyle/>
        <a:p>
          <a:endParaRPr lang="tr-TR"/>
        </a:p>
      </dgm:t>
    </dgm:pt>
    <dgm:pt modelId="{27C1A03F-1F6F-4C2E-8595-B2B93D891A6B}" type="sibTrans" cxnId="{2BEA0741-9453-425A-B0B8-3D4B16F95DA6}">
      <dgm:prSet/>
      <dgm:spPr/>
      <dgm:t>
        <a:bodyPr/>
        <a:lstStyle/>
        <a:p>
          <a:endParaRPr lang="tr-TR"/>
        </a:p>
      </dgm:t>
    </dgm:pt>
    <dgm:pt modelId="{0046BC1F-0F59-4410-8F6C-B742950FB163}">
      <dgm:prSet/>
      <dgm:spPr/>
      <dgm:t>
        <a:bodyPr/>
        <a:lstStyle/>
        <a:p>
          <a:pPr algn="ctr" rtl="0"/>
          <a:r>
            <a:rPr lang="tr-TR" b="1" dirty="0" smtClean="0">
              <a:effectLst>
                <a:outerShdw blurRad="38100" dist="38100" dir="2700000" algn="tl">
                  <a:srgbClr val="000000">
                    <a:alpha val="43137"/>
                  </a:srgbClr>
                </a:outerShdw>
              </a:effectLst>
              <a:latin typeface="Bahnschrift SemiBold Condensed" pitchFamily="34" charset="0"/>
            </a:rPr>
            <a:t>Orman, Ziraat, Su Ürünleri/Su Bil. Fakülteleri programları, Ağaç İşleri Endüstri Mühendisliği programları hariç; Ziraat Fakültelerinin Gıda Mühendisliği programları dâhildir.</a:t>
          </a:r>
          <a:endParaRPr lang="tr-TR" b="1" dirty="0">
            <a:effectLst>
              <a:outerShdw blurRad="38100" dist="38100" dir="2700000" algn="tl">
                <a:srgbClr val="000000">
                  <a:alpha val="43137"/>
                </a:srgbClr>
              </a:outerShdw>
            </a:effectLst>
            <a:latin typeface="Bahnschrift SemiBold Condensed" pitchFamily="34" charset="0"/>
          </a:endParaRPr>
        </a:p>
      </dgm:t>
    </dgm:pt>
    <dgm:pt modelId="{DAFF2A17-1822-4FA4-8295-6245DCB439DE}" type="parTrans" cxnId="{09474450-0F29-4B9F-956C-09647593093B}">
      <dgm:prSet/>
      <dgm:spPr/>
      <dgm:t>
        <a:bodyPr/>
        <a:lstStyle/>
        <a:p>
          <a:endParaRPr lang="tr-TR"/>
        </a:p>
      </dgm:t>
    </dgm:pt>
    <dgm:pt modelId="{41222183-9DE8-4033-A78E-3C29F0946970}" type="sibTrans" cxnId="{09474450-0F29-4B9F-956C-09647593093B}">
      <dgm:prSet/>
      <dgm:spPr/>
      <dgm:t>
        <a:bodyPr/>
        <a:lstStyle/>
        <a:p>
          <a:endParaRPr lang="tr-TR"/>
        </a:p>
      </dgm:t>
    </dgm:pt>
    <dgm:pt modelId="{EBFF2A48-623C-4987-B305-8CF4005D0C63}" type="pres">
      <dgm:prSet presAssocID="{F4F66BB1-AF5C-43D7-B0E3-05CC3E3CAF34}" presName="linear" presStyleCnt="0">
        <dgm:presLayoutVars>
          <dgm:animLvl val="lvl"/>
          <dgm:resizeHandles val="exact"/>
        </dgm:presLayoutVars>
      </dgm:prSet>
      <dgm:spPr/>
      <dgm:t>
        <a:bodyPr/>
        <a:lstStyle/>
        <a:p>
          <a:endParaRPr lang="tr-TR"/>
        </a:p>
      </dgm:t>
    </dgm:pt>
    <dgm:pt modelId="{F48713AC-AC69-46B2-959D-D4FBE9656B1A}" type="pres">
      <dgm:prSet presAssocID="{8E6C0225-3C2A-47CB-98CF-92124C828C62}" presName="parentText" presStyleLbl="node1" presStyleIdx="0" presStyleCnt="3">
        <dgm:presLayoutVars>
          <dgm:chMax val="0"/>
          <dgm:bulletEnabled val="1"/>
        </dgm:presLayoutVars>
      </dgm:prSet>
      <dgm:spPr/>
      <dgm:t>
        <a:bodyPr/>
        <a:lstStyle/>
        <a:p>
          <a:endParaRPr lang="tr-TR"/>
        </a:p>
      </dgm:t>
    </dgm:pt>
    <dgm:pt modelId="{9D1C728D-05BF-45AB-9554-20A0F5D2B5D7}" type="pres">
      <dgm:prSet presAssocID="{7EC412AF-C710-4DFF-8FBD-0E89562314BB}" presName="spacer" presStyleCnt="0"/>
      <dgm:spPr/>
    </dgm:pt>
    <dgm:pt modelId="{E0FFE359-1A46-4218-A75F-2EFF4DD1E3E2}" type="pres">
      <dgm:prSet presAssocID="{BD7894B4-358D-4E4A-834F-553EE49577EC}" presName="parentText" presStyleLbl="node1" presStyleIdx="1" presStyleCnt="3">
        <dgm:presLayoutVars>
          <dgm:chMax val="0"/>
          <dgm:bulletEnabled val="1"/>
        </dgm:presLayoutVars>
      </dgm:prSet>
      <dgm:spPr/>
      <dgm:t>
        <a:bodyPr/>
        <a:lstStyle/>
        <a:p>
          <a:endParaRPr lang="tr-TR"/>
        </a:p>
      </dgm:t>
    </dgm:pt>
    <dgm:pt modelId="{69334BA7-73E2-4445-8BD4-FF442BD267CE}" type="pres">
      <dgm:prSet presAssocID="{27C1A03F-1F6F-4C2E-8595-B2B93D891A6B}" presName="spacer" presStyleCnt="0"/>
      <dgm:spPr/>
    </dgm:pt>
    <dgm:pt modelId="{DD958AC2-D1D0-457A-8A0D-20CA1F47F0FD}" type="pres">
      <dgm:prSet presAssocID="{0046BC1F-0F59-4410-8F6C-B742950FB163}" presName="parentText" presStyleLbl="node1" presStyleIdx="2" presStyleCnt="3">
        <dgm:presLayoutVars>
          <dgm:chMax val="0"/>
          <dgm:bulletEnabled val="1"/>
        </dgm:presLayoutVars>
      </dgm:prSet>
      <dgm:spPr/>
      <dgm:t>
        <a:bodyPr/>
        <a:lstStyle/>
        <a:p>
          <a:endParaRPr lang="tr-TR"/>
        </a:p>
      </dgm:t>
    </dgm:pt>
  </dgm:ptLst>
  <dgm:cxnLst>
    <dgm:cxn modelId="{FC559B2F-F59B-43FE-8585-5CC71D4B23A0}" type="presOf" srcId="{F4F66BB1-AF5C-43D7-B0E3-05CC3E3CAF34}" destId="{EBFF2A48-623C-4987-B305-8CF4005D0C63}" srcOrd="0" destOrd="0" presId="urn:microsoft.com/office/officeart/2005/8/layout/vList2"/>
    <dgm:cxn modelId="{BA602B87-246C-43DA-AD20-253EA57AE9F1}" srcId="{F4F66BB1-AF5C-43D7-B0E3-05CC3E3CAF34}" destId="{8E6C0225-3C2A-47CB-98CF-92124C828C62}" srcOrd="0" destOrd="0" parTransId="{7052F649-793F-4D0B-B2BD-11A44CA5D2F1}" sibTransId="{7EC412AF-C710-4DFF-8FBD-0E89562314BB}"/>
    <dgm:cxn modelId="{A15C890E-5375-42DC-BDB0-B9183E60DECB}" type="presOf" srcId="{0046BC1F-0F59-4410-8F6C-B742950FB163}" destId="{DD958AC2-D1D0-457A-8A0D-20CA1F47F0FD}" srcOrd="0" destOrd="0" presId="urn:microsoft.com/office/officeart/2005/8/layout/vList2"/>
    <dgm:cxn modelId="{82A67230-64C9-4EC0-93BD-9F9E08EC68AB}" type="presOf" srcId="{BD7894B4-358D-4E4A-834F-553EE49577EC}" destId="{E0FFE359-1A46-4218-A75F-2EFF4DD1E3E2}" srcOrd="0" destOrd="0" presId="urn:microsoft.com/office/officeart/2005/8/layout/vList2"/>
    <dgm:cxn modelId="{FB26956C-89B1-48FD-87BF-542712FBDD5C}" type="presOf" srcId="{8E6C0225-3C2A-47CB-98CF-92124C828C62}" destId="{F48713AC-AC69-46B2-959D-D4FBE9656B1A}" srcOrd="0" destOrd="0" presId="urn:microsoft.com/office/officeart/2005/8/layout/vList2"/>
    <dgm:cxn modelId="{09474450-0F29-4B9F-956C-09647593093B}" srcId="{F4F66BB1-AF5C-43D7-B0E3-05CC3E3CAF34}" destId="{0046BC1F-0F59-4410-8F6C-B742950FB163}" srcOrd="2" destOrd="0" parTransId="{DAFF2A17-1822-4FA4-8295-6245DCB439DE}" sibTransId="{41222183-9DE8-4033-A78E-3C29F0946970}"/>
    <dgm:cxn modelId="{2BEA0741-9453-425A-B0B8-3D4B16F95DA6}" srcId="{F4F66BB1-AF5C-43D7-B0E3-05CC3E3CAF34}" destId="{BD7894B4-358D-4E4A-834F-553EE49577EC}" srcOrd="1" destOrd="0" parTransId="{ADEFDCA5-6E67-4C56-ADAD-BFA0F19EFAC4}" sibTransId="{27C1A03F-1F6F-4C2E-8595-B2B93D891A6B}"/>
    <dgm:cxn modelId="{DED36526-8932-4C20-9233-AA1879B3243A}" type="presParOf" srcId="{EBFF2A48-623C-4987-B305-8CF4005D0C63}" destId="{F48713AC-AC69-46B2-959D-D4FBE9656B1A}" srcOrd="0" destOrd="0" presId="urn:microsoft.com/office/officeart/2005/8/layout/vList2"/>
    <dgm:cxn modelId="{0423D56D-CB32-45E6-AFD5-C9A764944914}" type="presParOf" srcId="{EBFF2A48-623C-4987-B305-8CF4005D0C63}" destId="{9D1C728D-05BF-45AB-9554-20A0F5D2B5D7}" srcOrd="1" destOrd="0" presId="urn:microsoft.com/office/officeart/2005/8/layout/vList2"/>
    <dgm:cxn modelId="{EE48EA00-2C05-422E-89BA-6D67F76F740C}" type="presParOf" srcId="{EBFF2A48-623C-4987-B305-8CF4005D0C63}" destId="{E0FFE359-1A46-4218-A75F-2EFF4DD1E3E2}" srcOrd="2" destOrd="0" presId="urn:microsoft.com/office/officeart/2005/8/layout/vList2"/>
    <dgm:cxn modelId="{73C67DDA-538E-476F-856A-4583C7664D5E}" type="presParOf" srcId="{EBFF2A48-623C-4987-B305-8CF4005D0C63}" destId="{69334BA7-73E2-4445-8BD4-FF442BD267CE}" srcOrd="3" destOrd="0" presId="urn:microsoft.com/office/officeart/2005/8/layout/vList2"/>
    <dgm:cxn modelId="{090C939C-56B5-4721-9A33-DAA9148C917E}" type="presParOf" srcId="{EBFF2A48-623C-4987-B305-8CF4005D0C63}" destId="{DD958AC2-D1D0-457A-8A0D-20CA1F47F0FD}" srcOrd="4"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166F95FA-73AC-4C3E-8987-7E2984464487}" type="doc">
      <dgm:prSet loTypeId="urn:microsoft.com/office/officeart/2005/8/layout/matrix1" loCatId="matrix" qsTypeId="urn:microsoft.com/office/officeart/2005/8/quickstyle/simple1" qsCatId="simple" csTypeId="urn:microsoft.com/office/officeart/2005/8/colors/accent2_5" csCatId="accent2" phldr="1"/>
      <dgm:spPr/>
      <dgm:t>
        <a:bodyPr/>
        <a:lstStyle/>
        <a:p>
          <a:endParaRPr lang="tr-TR"/>
        </a:p>
      </dgm:t>
    </dgm:pt>
    <dgm:pt modelId="{8453BDBF-8254-442E-87C0-6A60152E18C5}">
      <dgm:prSet phldrT="[Metin]" custT="1"/>
      <dgm:spPr/>
      <dgm:t>
        <a:bodyPr/>
        <a:lstStyle/>
        <a:p>
          <a:r>
            <a:rPr lang="tr-TR" sz="7200" b="1" dirty="0" smtClean="0">
              <a:effectLst>
                <a:outerShdw blurRad="38100" dist="38100" dir="2700000" algn="tl">
                  <a:srgbClr val="000000">
                    <a:alpha val="43137"/>
                  </a:srgbClr>
                </a:outerShdw>
              </a:effectLst>
              <a:latin typeface="Algerian" pitchFamily="82" charset="0"/>
            </a:rPr>
            <a:t>MSÜ</a:t>
          </a:r>
          <a:endParaRPr lang="tr-TR" sz="7200" b="1" dirty="0">
            <a:effectLst>
              <a:outerShdw blurRad="38100" dist="38100" dir="2700000" algn="tl">
                <a:srgbClr val="000000">
                  <a:alpha val="43137"/>
                </a:srgbClr>
              </a:outerShdw>
            </a:effectLst>
            <a:latin typeface="Algerian" pitchFamily="82" charset="0"/>
          </a:endParaRPr>
        </a:p>
      </dgm:t>
    </dgm:pt>
    <dgm:pt modelId="{AF446A99-01AD-41D3-95FB-280CB00BA5A0}" type="parTrans" cxnId="{E4CBB73A-1BE2-4270-B759-27E02FAE4B03}">
      <dgm:prSet/>
      <dgm:spPr/>
      <dgm:t>
        <a:bodyPr/>
        <a:lstStyle/>
        <a:p>
          <a:endParaRPr lang="tr-TR"/>
        </a:p>
      </dgm:t>
    </dgm:pt>
    <dgm:pt modelId="{30F6E420-FE0D-4D49-BF76-DF12A9EEEE9D}" type="sibTrans" cxnId="{E4CBB73A-1BE2-4270-B759-27E02FAE4B03}">
      <dgm:prSet/>
      <dgm:spPr/>
      <dgm:t>
        <a:bodyPr/>
        <a:lstStyle/>
        <a:p>
          <a:endParaRPr lang="tr-TR"/>
        </a:p>
      </dgm:t>
    </dgm:pt>
    <dgm:pt modelId="{C574C128-6D29-49E1-87F2-90C8550BD445}">
      <dgm:prSet phldrT="[Metin]" custT="1"/>
      <dgm:spPr/>
      <dgm:t>
        <a:bodyPr/>
        <a:lstStyle/>
        <a:p>
          <a:r>
            <a:rPr lang="tr-TR" sz="1400" b="1" i="1" u="sng" dirty="0" smtClean="0">
              <a:effectLst>
                <a:outerShdw blurRad="38100" dist="38100" dir="2700000" algn="tl">
                  <a:srgbClr val="000000">
                    <a:alpha val="43137"/>
                  </a:srgbClr>
                </a:outerShdw>
              </a:effectLst>
              <a:latin typeface="Algerian" pitchFamily="82" charset="0"/>
            </a:rPr>
            <a:t>TÜRKÇE</a:t>
          </a:r>
        </a:p>
        <a:p>
          <a:endParaRPr lang="tr-TR" sz="1400" b="1" i="1" u="sng" dirty="0" smtClean="0">
            <a:effectLst>
              <a:outerShdw blurRad="38100" dist="38100" dir="2700000" algn="tl">
                <a:srgbClr val="000000">
                  <a:alpha val="43137"/>
                </a:srgbClr>
              </a:outerShdw>
            </a:effectLst>
            <a:latin typeface="Algerian" pitchFamily="82" charset="0"/>
          </a:endParaRPr>
        </a:p>
        <a:p>
          <a:r>
            <a:rPr lang="tr-TR" sz="1600" b="1" i="1" u="none" dirty="0" smtClean="0">
              <a:effectLst>
                <a:outerShdw blurRad="38100" dist="38100" dir="2700000" algn="tl">
                  <a:srgbClr val="000000">
                    <a:alpha val="43137"/>
                  </a:srgbClr>
                </a:outerShdw>
              </a:effectLst>
              <a:latin typeface="Arial Narrow" pitchFamily="34" charset="0"/>
            </a:rPr>
            <a:t>40 soru</a:t>
          </a:r>
          <a:endParaRPr lang="tr-TR" sz="1400" b="1" i="1" u="none" dirty="0" smtClean="0">
            <a:effectLst/>
            <a:latin typeface="Arial Narrow" pitchFamily="34" charset="0"/>
          </a:endParaRPr>
        </a:p>
        <a:p>
          <a:endParaRPr lang="tr-TR" sz="1400" b="0" i="1" u="none" dirty="0">
            <a:effectLst/>
            <a:latin typeface="Algerian" pitchFamily="82" charset="0"/>
          </a:endParaRPr>
        </a:p>
      </dgm:t>
    </dgm:pt>
    <dgm:pt modelId="{BAA6B329-A42E-497D-BCE1-3657E53DF367}" type="parTrans" cxnId="{F8A9D5FD-8810-4A60-ABC1-8140EA6D3AE0}">
      <dgm:prSet/>
      <dgm:spPr/>
      <dgm:t>
        <a:bodyPr/>
        <a:lstStyle/>
        <a:p>
          <a:endParaRPr lang="tr-TR"/>
        </a:p>
      </dgm:t>
    </dgm:pt>
    <dgm:pt modelId="{462205EB-C6A9-4878-BDDC-0D8AE905E5E0}" type="sibTrans" cxnId="{F8A9D5FD-8810-4A60-ABC1-8140EA6D3AE0}">
      <dgm:prSet/>
      <dgm:spPr/>
      <dgm:t>
        <a:bodyPr/>
        <a:lstStyle/>
        <a:p>
          <a:endParaRPr lang="tr-TR"/>
        </a:p>
      </dgm:t>
    </dgm:pt>
    <dgm:pt modelId="{AE8789E9-15BF-4840-BFF0-3B2519429C44}">
      <dgm:prSet phldrT="[Metin]" custT="1"/>
      <dgm:spPr/>
      <dgm:t>
        <a:bodyPr/>
        <a:lstStyle/>
        <a:p>
          <a:endParaRPr lang="tr-TR" sz="1400" b="1" i="1" u="sng" dirty="0" smtClean="0">
            <a:effectLst>
              <a:outerShdw blurRad="38100" dist="38100" dir="2700000" algn="tl">
                <a:srgbClr val="000000">
                  <a:alpha val="43137"/>
                </a:srgbClr>
              </a:outerShdw>
            </a:effectLst>
            <a:latin typeface="Algerian" pitchFamily="82" charset="0"/>
          </a:endParaRPr>
        </a:p>
        <a:p>
          <a:endParaRPr lang="tr-TR" sz="1400" b="1" i="1" u="sng" dirty="0" smtClean="0">
            <a:effectLst>
              <a:outerShdw blurRad="38100" dist="38100" dir="2700000" algn="tl">
                <a:srgbClr val="000000">
                  <a:alpha val="43137"/>
                </a:srgbClr>
              </a:outerShdw>
            </a:effectLst>
            <a:latin typeface="Algerian" pitchFamily="82" charset="0"/>
          </a:endParaRPr>
        </a:p>
        <a:p>
          <a:r>
            <a:rPr lang="tr-TR" sz="1400" b="1" i="1" u="sng" dirty="0" smtClean="0">
              <a:effectLst>
                <a:outerShdw blurRad="38100" dist="38100" dir="2700000" algn="tl">
                  <a:srgbClr val="000000">
                    <a:alpha val="43137"/>
                  </a:srgbClr>
                </a:outerShdw>
              </a:effectLst>
              <a:latin typeface="Algerian" pitchFamily="82" charset="0"/>
            </a:rPr>
            <a:t>SOSYAL BİLGİLER</a:t>
          </a:r>
        </a:p>
        <a:p>
          <a:r>
            <a:rPr lang="tr-TR" sz="1600" b="1" i="1" u="none" dirty="0" smtClean="0">
              <a:effectLst>
                <a:outerShdw blurRad="38100" dist="38100" dir="2700000" algn="tl">
                  <a:srgbClr val="000000">
                    <a:alpha val="43137"/>
                  </a:srgbClr>
                </a:outerShdw>
              </a:effectLst>
              <a:latin typeface="Arial Narrow" pitchFamily="34" charset="0"/>
            </a:rPr>
            <a:t>20 Soru</a:t>
          </a:r>
        </a:p>
        <a:p>
          <a:r>
            <a:rPr lang="tr-TR" sz="1400" b="1" i="1" u="none" dirty="0" smtClean="0">
              <a:effectLst/>
              <a:latin typeface="Arial Narrow" pitchFamily="34" charset="0"/>
            </a:rPr>
            <a:t>-Tarih: 5 </a:t>
          </a:r>
        </a:p>
        <a:p>
          <a:r>
            <a:rPr lang="tr-TR" sz="1400" b="1" i="1" u="none" dirty="0" smtClean="0">
              <a:effectLst/>
              <a:latin typeface="Arial Narrow" pitchFamily="34" charset="0"/>
            </a:rPr>
            <a:t>-Coğrafya: 5</a:t>
          </a:r>
        </a:p>
        <a:p>
          <a:r>
            <a:rPr lang="tr-TR" sz="1400" b="1" i="1" u="none" dirty="0" smtClean="0">
              <a:effectLst/>
              <a:latin typeface="Arial Narrow" pitchFamily="34" charset="0"/>
            </a:rPr>
            <a:t>-Felsefe: 5</a:t>
          </a:r>
        </a:p>
        <a:p>
          <a:r>
            <a:rPr lang="tr-TR" sz="1400" b="1" i="1" u="none" dirty="0" smtClean="0">
              <a:effectLst/>
              <a:latin typeface="Arial Narrow" pitchFamily="34" charset="0"/>
            </a:rPr>
            <a:t>-Din Kültürü: 5</a:t>
          </a:r>
        </a:p>
        <a:p>
          <a:endParaRPr lang="tr-TR" sz="1400" b="1" i="1" u="sng" dirty="0">
            <a:effectLst>
              <a:outerShdw blurRad="38100" dist="38100" dir="2700000" algn="tl">
                <a:srgbClr val="000000">
                  <a:alpha val="43137"/>
                </a:srgbClr>
              </a:outerShdw>
            </a:effectLst>
            <a:latin typeface="Algerian" pitchFamily="82" charset="0"/>
          </a:endParaRPr>
        </a:p>
      </dgm:t>
    </dgm:pt>
    <dgm:pt modelId="{23D7AE9B-19F4-413F-BC40-F875E2182028}" type="parTrans" cxnId="{F9E4157C-1E0B-4CD6-B7AF-AE871436DEAB}">
      <dgm:prSet/>
      <dgm:spPr/>
      <dgm:t>
        <a:bodyPr/>
        <a:lstStyle/>
        <a:p>
          <a:endParaRPr lang="tr-TR"/>
        </a:p>
      </dgm:t>
    </dgm:pt>
    <dgm:pt modelId="{434A852A-5466-4DCE-B9AD-2171706FD706}" type="sibTrans" cxnId="{F9E4157C-1E0B-4CD6-B7AF-AE871436DEAB}">
      <dgm:prSet/>
      <dgm:spPr/>
      <dgm:t>
        <a:bodyPr/>
        <a:lstStyle/>
        <a:p>
          <a:endParaRPr lang="tr-TR"/>
        </a:p>
      </dgm:t>
    </dgm:pt>
    <dgm:pt modelId="{DC6B635C-6AEA-4C4A-8D50-7404E706F939}">
      <dgm:prSet phldrT="[Metin]" custT="1"/>
      <dgm:spPr/>
      <dgm:t>
        <a:bodyPr/>
        <a:lstStyle/>
        <a:p>
          <a:r>
            <a:rPr lang="tr-TR" sz="1400" b="1" i="1" u="sng" dirty="0" smtClean="0">
              <a:effectLst>
                <a:outerShdw blurRad="38100" dist="38100" dir="2700000" algn="tl">
                  <a:srgbClr val="000000">
                    <a:alpha val="43137"/>
                  </a:srgbClr>
                </a:outerShdw>
              </a:effectLst>
              <a:latin typeface="Algerian" pitchFamily="82" charset="0"/>
            </a:rPr>
            <a:t>FEN BİLGİSİ</a:t>
          </a:r>
        </a:p>
        <a:p>
          <a:r>
            <a:rPr lang="tr-TR" sz="1600" b="1" i="1" u="none" dirty="0" smtClean="0">
              <a:effectLst>
                <a:outerShdw blurRad="38100" dist="38100" dir="2700000" algn="tl">
                  <a:srgbClr val="000000">
                    <a:alpha val="43137"/>
                  </a:srgbClr>
                </a:outerShdw>
              </a:effectLst>
              <a:latin typeface="Arial Narrow" pitchFamily="34" charset="0"/>
            </a:rPr>
            <a:t>20 Soru</a:t>
          </a:r>
        </a:p>
        <a:p>
          <a:r>
            <a:rPr lang="tr-TR" sz="1400" b="1" i="1" u="none" dirty="0" smtClean="0">
              <a:effectLst/>
              <a:latin typeface="Arial Narrow" pitchFamily="34" charset="0"/>
            </a:rPr>
            <a:t>-Fizik: 7</a:t>
          </a:r>
        </a:p>
        <a:p>
          <a:r>
            <a:rPr lang="tr-TR" sz="1400" b="1" i="1" u="none" dirty="0" smtClean="0">
              <a:effectLst/>
              <a:latin typeface="Arial Narrow" pitchFamily="34" charset="0"/>
            </a:rPr>
            <a:t>-Kimya: 7</a:t>
          </a:r>
        </a:p>
        <a:p>
          <a:r>
            <a:rPr lang="tr-TR" sz="1400" b="1" i="1" u="none" dirty="0" smtClean="0">
              <a:effectLst/>
              <a:latin typeface="Arial Narrow" pitchFamily="34" charset="0"/>
            </a:rPr>
            <a:t>-Biyoloji: 6</a:t>
          </a:r>
          <a:endParaRPr lang="tr-TR" sz="1400" b="1" i="1" u="none" dirty="0">
            <a:effectLst/>
            <a:latin typeface="Arial Narrow" pitchFamily="34" charset="0"/>
          </a:endParaRPr>
        </a:p>
      </dgm:t>
    </dgm:pt>
    <dgm:pt modelId="{95062744-819E-4784-8AA8-D2C93FC15E3B}" type="parTrans" cxnId="{40129B75-C49B-42EB-8ADB-33384A5023FA}">
      <dgm:prSet/>
      <dgm:spPr/>
      <dgm:t>
        <a:bodyPr/>
        <a:lstStyle/>
        <a:p>
          <a:endParaRPr lang="tr-TR"/>
        </a:p>
      </dgm:t>
    </dgm:pt>
    <dgm:pt modelId="{CA47A0D0-0791-4D6C-8B91-A750E73BF023}" type="sibTrans" cxnId="{40129B75-C49B-42EB-8ADB-33384A5023FA}">
      <dgm:prSet/>
      <dgm:spPr/>
      <dgm:t>
        <a:bodyPr/>
        <a:lstStyle/>
        <a:p>
          <a:endParaRPr lang="tr-TR"/>
        </a:p>
      </dgm:t>
    </dgm:pt>
    <dgm:pt modelId="{16FFE9B5-36CD-4859-9145-22CFF92ECF5A}">
      <dgm:prSet phldrT="[Metin]"/>
      <dgm:spPr/>
      <dgm:t>
        <a:bodyPr/>
        <a:lstStyle/>
        <a:p>
          <a:endParaRPr lang="tr-TR" dirty="0"/>
        </a:p>
      </dgm:t>
    </dgm:pt>
    <dgm:pt modelId="{B222BBE7-E823-4D25-9BA6-83033D5C5570}" type="parTrans" cxnId="{5E0EE064-6ABE-476D-8073-4150E093EA1B}">
      <dgm:prSet/>
      <dgm:spPr/>
      <dgm:t>
        <a:bodyPr/>
        <a:lstStyle/>
        <a:p>
          <a:endParaRPr lang="tr-TR"/>
        </a:p>
      </dgm:t>
    </dgm:pt>
    <dgm:pt modelId="{7AB61F98-B02E-411F-81E7-CA877CAE1E68}" type="sibTrans" cxnId="{5E0EE064-6ABE-476D-8073-4150E093EA1B}">
      <dgm:prSet/>
      <dgm:spPr/>
      <dgm:t>
        <a:bodyPr/>
        <a:lstStyle/>
        <a:p>
          <a:endParaRPr lang="tr-TR"/>
        </a:p>
      </dgm:t>
    </dgm:pt>
    <dgm:pt modelId="{E68686A0-2CF3-478C-841A-0433FF32E71E}">
      <dgm:prSet custT="1"/>
      <dgm:spPr/>
      <dgm:t>
        <a:bodyPr/>
        <a:lstStyle/>
        <a:p>
          <a:r>
            <a:rPr lang="tr-TR" sz="1400" b="1" i="1" u="sng" dirty="0" err="1" smtClean="0">
              <a:effectLst>
                <a:outerShdw blurRad="38100" dist="38100" dir="2700000" algn="tl">
                  <a:srgbClr val="000000">
                    <a:alpha val="43137"/>
                  </a:srgbClr>
                </a:outerShdw>
              </a:effectLst>
              <a:latin typeface="Algerian" pitchFamily="82" charset="0"/>
            </a:rPr>
            <a:t>matEmatİk</a:t>
          </a:r>
          <a:endParaRPr lang="tr-TR" sz="1400" b="1" i="1" u="sng" dirty="0" smtClean="0">
            <a:effectLst>
              <a:outerShdw blurRad="38100" dist="38100" dir="2700000" algn="tl">
                <a:srgbClr val="000000">
                  <a:alpha val="43137"/>
                </a:srgbClr>
              </a:outerShdw>
            </a:effectLst>
            <a:latin typeface="Algerian" pitchFamily="82" charset="0"/>
          </a:endParaRPr>
        </a:p>
        <a:p>
          <a:r>
            <a:rPr lang="tr-TR" sz="1600" b="1" i="1" u="none" dirty="0" smtClean="0">
              <a:effectLst>
                <a:outerShdw blurRad="38100" dist="38100" dir="2700000" algn="tl">
                  <a:srgbClr val="000000">
                    <a:alpha val="43137"/>
                  </a:srgbClr>
                </a:outerShdw>
              </a:effectLst>
              <a:latin typeface="Arial Narrow" pitchFamily="34" charset="0"/>
            </a:rPr>
            <a:t>40 Soru</a:t>
          </a:r>
          <a:endParaRPr lang="tr-TR" sz="1400" b="1" i="1" u="none" dirty="0" smtClean="0">
            <a:effectLst/>
            <a:latin typeface="Arial Narrow" pitchFamily="34" charset="0"/>
          </a:endParaRPr>
        </a:p>
        <a:p>
          <a:endParaRPr lang="tr-TR" sz="1400" b="1" i="1" u="none" dirty="0" smtClean="0">
            <a:effectLst/>
            <a:latin typeface="Arial Narrow" pitchFamily="34" charset="0"/>
          </a:endParaRPr>
        </a:p>
        <a:p>
          <a:endParaRPr lang="tr-TR" sz="1400" b="1" i="1" u="none" dirty="0" smtClean="0">
            <a:effectLst/>
            <a:latin typeface="Arial Narrow" pitchFamily="34" charset="0"/>
          </a:endParaRPr>
        </a:p>
        <a:p>
          <a:r>
            <a:rPr lang="tr-TR" sz="1400" b="1" i="1" u="sng" dirty="0" smtClean="0">
              <a:effectLst/>
              <a:latin typeface="Algerian" pitchFamily="82" charset="0"/>
            </a:rPr>
            <a:t> </a:t>
          </a:r>
          <a:endParaRPr lang="tr-TR" sz="1400" dirty="0">
            <a:effectLst/>
          </a:endParaRPr>
        </a:p>
      </dgm:t>
    </dgm:pt>
    <dgm:pt modelId="{7BCCB363-F558-42A1-A9D3-ADCA9950ED75}" type="parTrans" cxnId="{7AA12E16-BDAA-41C4-B233-61872F453D47}">
      <dgm:prSet/>
      <dgm:spPr/>
      <dgm:t>
        <a:bodyPr/>
        <a:lstStyle/>
        <a:p>
          <a:endParaRPr lang="tr-TR"/>
        </a:p>
      </dgm:t>
    </dgm:pt>
    <dgm:pt modelId="{23294EC5-9136-43A1-879C-4BDBC9B52518}" type="sibTrans" cxnId="{7AA12E16-BDAA-41C4-B233-61872F453D47}">
      <dgm:prSet/>
      <dgm:spPr/>
      <dgm:t>
        <a:bodyPr/>
        <a:lstStyle/>
        <a:p>
          <a:endParaRPr lang="tr-TR"/>
        </a:p>
      </dgm:t>
    </dgm:pt>
    <dgm:pt modelId="{5DDE2552-B414-499C-B04F-370CDDC64931}" type="pres">
      <dgm:prSet presAssocID="{166F95FA-73AC-4C3E-8987-7E2984464487}" presName="diagram" presStyleCnt="0">
        <dgm:presLayoutVars>
          <dgm:chMax val="1"/>
          <dgm:dir/>
          <dgm:animLvl val="ctr"/>
          <dgm:resizeHandles val="exact"/>
        </dgm:presLayoutVars>
      </dgm:prSet>
      <dgm:spPr/>
      <dgm:t>
        <a:bodyPr/>
        <a:lstStyle/>
        <a:p>
          <a:endParaRPr lang="tr-TR"/>
        </a:p>
      </dgm:t>
    </dgm:pt>
    <dgm:pt modelId="{9F88DC8E-D932-46D8-B439-E5D95AC779B0}" type="pres">
      <dgm:prSet presAssocID="{166F95FA-73AC-4C3E-8987-7E2984464487}" presName="matrix" presStyleCnt="0"/>
      <dgm:spPr/>
      <dgm:t>
        <a:bodyPr/>
        <a:lstStyle/>
        <a:p>
          <a:endParaRPr lang="tr-TR"/>
        </a:p>
      </dgm:t>
    </dgm:pt>
    <dgm:pt modelId="{F862E9BD-05E5-4BA3-8C7E-303ED0565340}" type="pres">
      <dgm:prSet presAssocID="{166F95FA-73AC-4C3E-8987-7E2984464487}" presName="tile1" presStyleLbl="node1" presStyleIdx="0" presStyleCnt="4" custLinFactNeighborX="0"/>
      <dgm:spPr/>
      <dgm:t>
        <a:bodyPr/>
        <a:lstStyle/>
        <a:p>
          <a:endParaRPr lang="tr-TR"/>
        </a:p>
      </dgm:t>
    </dgm:pt>
    <dgm:pt modelId="{1F082E8F-FAB4-4E67-ACD7-E43D966F2B6E}" type="pres">
      <dgm:prSet presAssocID="{166F95FA-73AC-4C3E-8987-7E2984464487}" presName="tile1text" presStyleLbl="node1" presStyleIdx="0" presStyleCnt="4">
        <dgm:presLayoutVars>
          <dgm:chMax val="0"/>
          <dgm:chPref val="0"/>
          <dgm:bulletEnabled val="1"/>
        </dgm:presLayoutVars>
      </dgm:prSet>
      <dgm:spPr/>
      <dgm:t>
        <a:bodyPr/>
        <a:lstStyle/>
        <a:p>
          <a:endParaRPr lang="tr-TR"/>
        </a:p>
      </dgm:t>
    </dgm:pt>
    <dgm:pt modelId="{1DF84593-1AA9-466D-B1A3-2F3BA4811A29}" type="pres">
      <dgm:prSet presAssocID="{166F95FA-73AC-4C3E-8987-7E2984464487}" presName="tile2" presStyleLbl="node1" presStyleIdx="1" presStyleCnt="4"/>
      <dgm:spPr/>
      <dgm:t>
        <a:bodyPr/>
        <a:lstStyle/>
        <a:p>
          <a:endParaRPr lang="tr-TR"/>
        </a:p>
      </dgm:t>
    </dgm:pt>
    <dgm:pt modelId="{1B5623BE-FD86-47B1-AFB1-717CC7A22495}" type="pres">
      <dgm:prSet presAssocID="{166F95FA-73AC-4C3E-8987-7E2984464487}" presName="tile2text" presStyleLbl="node1" presStyleIdx="1" presStyleCnt="4">
        <dgm:presLayoutVars>
          <dgm:chMax val="0"/>
          <dgm:chPref val="0"/>
          <dgm:bulletEnabled val="1"/>
        </dgm:presLayoutVars>
      </dgm:prSet>
      <dgm:spPr/>
      <dgm:t>
        <a:bodyPr/>
        <a:lstStyle/>
        <a:p>
          <a:endParaRPr lang="tr-TR"/>
        </a:p>
      </dgm:t>
    </dgm:pt>
    <dgm:pt modelId="{63E7FDF5-C216-4343-9656-F4CB8B40A136}" type="pres">
      <dgm:prSet presAssocID="{166F95FA-73AC-4C3E-8987-7E2984464487}" presName="tile3" presStyleLbl="node1" presStyleIdx="2" presStyleCnt="4" custLinFactNeighborX="-1667" custLinFactNeighborY="1333"/>
      <dgm:spPr/>
      <dgm:t>
        <a:bodyPr/>
        <a:lstStyle/>
        <a:p>
          <a:endParaRPr lang="tr-TR"/>
        </a:p>
      </dgm:t>
    </dgm:pt>
    <dgm:pt modelId="{09A67228-8278-4841-8C20-C0F75166BFD2}" type="pres">
      <dgm:prSet presAssocID="{166F95FA-73AC-4C3E-8987-7E2984464487}" presName="tile3text" presStyleLbl="node1" presStyleIdx="2" presStyleCnt="4">
        <dgm:presLayoutVars>
          <dgm:chMax val="0"/>
          <dgm:chPref val="0"/>
          <dgm:bulletEnabled val="1"/>
        </dgm:presLayoutVars>
      </dgm:prSet>
      <dgm:spPr/>
      <dgm:t>
        <a:bodyPr/>
        <a:lstStyle/>
        <a:p>
          <a:endParaRPr lang="tr-TR"/>
        </a:p>
      </dgm:t>
    </dgm:pt>
    <dgm:pt modelId="{10A3701A-411E-4A4E-83F7-DDA6FE02EFF1}" type="pres">
      <dgm:prSet presAssocID="{166F95FA-73AC-4C3E-8987-7E2984464487}" presName="tile4" presStyleLbl="node1" presStyleIdx="3" presStyleCnt="4"/>
      <dgm:spPr/>
      <dgm:t>
        <a:bodyPr/>
        <a:lstStyle/>
        <a:p>
          <a:endParaRPr lang="tr-TR"/>
        </a:p>
      </dgm:t>
    </dgm:pt>
    <dgm:pt modelId="{F0DCD3F4-97A8-495A-B7D8-F4F3B6311BDB}" type="pres">
      <dgm:prSet presAssocID="{166F95FA-73AC-4C3E-8987-7E2984464487}" presName="tile4text" presStyleLbl="node1" presStyleIdx="3" presStyleCnt="4">
        <dgm:presLayoutVars>
          <dgm:chMax val="0"/>
          <dgm:chPref val="0"/>
          <dgm:bulletEnabled val="1"/>
        </dgm:presLayoutVars>
      </dgm:prSet>
      <dgm:spPr/>
      <dgm:t>
        <a:bodyPr/>
        <a:lstStyle/>
        <a:p>
          <a:endParaRPr lang="tr-TR"/>
        </a:p>
      </dgm:t>
    </dgm:pt>
    <dgm:pt modelId="{C070C85F-604C-46E3-964C-84EE00A63C44}" type="pres">
      <dgm:prSet presAssocID="{166F95FA-73AC-4C3E-8987-7E2984464487}" presName="centerTile" presStyleLbl="fgShp" presStyleIdx="0" presStyleCnt="1">
        <dgm:presLayoutVars>
          <dgm:chMax val="0"/>
          <dgm:chPref val="0"/>
        </dgm:presLayoutVars>
      </dgm:prSet>
      <dgm:spPr/>
      <dgm:t>
        <a:bodyPr/>
        <a:lstStyle/>
        <a:p>
          <a:endParaRPr lang="tr-TR"/>
        </a:p>
      </dgm:t>
    </dgm:pt>
  </dgm:ptLst>
  <dgm:cxnLst>
    <dgm:cxn modelId="{7AA12E16-BDAA-41C4-B233-61872F453D47}" srcId="{8453BDBF-8254-442E-87C0-6A60152E18C5}" destId="{E68686A0-2CF3-478C-841A-0433FF32E71E}" srcOrd="3" destOrd="0" parTransId="{7BCCB363-F558-42A1-A9D3-ADCA9950ED75}" sibTransId="{23294EC5-9136-43A1-879C-4BDBC9B52518}"/>
    <dgm:cxn modelId="{F8A9D5FD-8810-4A60-ABC1-8140EA6D3AE0}" srcId="{8453BDBF-8254-442E-87C0-6A60152E18C5}" destId="{C574C128-6D29-49E1-87F2-90C8550BD445}" srcOrd="0" destOrd="0" parTransId="{BAA6B329-A42E-497D-BCE1-3657E53DF367}" sibTransId="{462205EB-C6A9-4878-BDDC-0D8AE905E5E0}"/>
    <dgm:cxn modelId="{E4CBB73A-1BE2-4270-B759-27E02FAE4B03}" srcId="{166F95FA-73AC-4C3E-8987-7E2984464487}" destId="{8453BDBF-8254-442E-87C0-6A60152E18C5}" srcOrd="0" destOrd="0" parTransId="{AF446A99-01AD-41D3-95FB-280CB00BA5A0}" sibTransId="{30F6E420-FE0D-4D49-BF76-DF12A9EEEE9D}"/>
    <dgm:cxn modelId="{B65F01FE-B896-4D4A-B0BC-56A763BC608E}" type="presOf" srcId="{DC6B635C-6AEA-4C4A-8D50-7404E706F939}" destId="{63E7FDF5-C216-4343-9656-F4CB8B40A136}" srcOrd="0" destOrd="0" presId="urn:microsoft.com/office/officeart/2005/8/layout/matrix1"/>
    <dgm:cxn modelId="{E8054CA0-33E5-4B7C-9820-CA46B8F407D7}" type="presOf" srcId="{DC6B635C-6AEA-4C4A-8D50-7404E706F939}" destId="{09A67228-8278-4841-8C20-C0F75166BFD2}" srcOrd="1" destOrd="0" presId="urn:microsoft.com/office/officeart/2005/8/layout/matrix1"/>
    <dgm:cxn modelId="{75690109-FE61-4CD8-9A63-F29645961E42}" type="presOf" srcId="{166F95FA-73AC-4C3E-8987-7E2984464487}" destId="{5DDE2552-B414-499C-B04F-370CDDC64931}" srcOrd="0" destOrd="0" presId="urn:microsoft.com/office/officeart/2005/8/layout/matrix1"/>
    <dgm:cxn modelId="{4319E987-D083-42C5-BC46-C8E480514402}" type="presOf" srcId="{AE8789E9-15BF-4840-BFF0-3B2519429C44}" destId="{1DF84593-1AA9-466D-B1A3-2F3BA4811A29}" srcOrd="0" destOrd="0" presId="urn:microsoft.com/office/officeart/2005/8/layout/matrix1"/>
    <dgm:cxn modelId="{F9E4157C-1E0B-4CD6-B7AF-AE871436DEAB}" srcId="{8453BDBF-8254-442E-87C0-6A60152E18C5}" destId="{AE8789E9-15BF-4840-BFF0-3B2519429C44}" srcOrd="1" destOrd="0" parTransId="{23D7AE9B-19F4-413F-BC40-F875E2182028}" sibTransId="{434A852A-5466-4DCE-B9AD-2171706FD706}"/>
    <dgm:cxn modelId="{40129B75-C49B-42EB-8ADB-33384A5023FA}" srcId="{8453BDBF-8254-442E-87C0-6A60152E18C5}" destId="{DC6B635C-6AEA-4C4A-8D50-7404E706F939}" srcOrd="2" destOrd="0" parTransId="{95062744-819E-4784-8AA8-D2C93FC15E3B}" sibTransId="{CA47A0D0-0791-4D6C-8B91-A750E73BF023}"/>
    <dgm:cxn modelId="{9FC88E5D-C9C8-4B33-8498-1E35C27C99E2}" type="presOf" srcId="{E68686A0-2CF3-478C-841A-0433FF32E71E}" destId="{F0DCD3F4-97A8-495A-B7D8-F4F3B6311BDB}" srcOrd="1" destOrd="0" presId="urn:microsoft.com/office/officeart/2005/8/layout/matrix1"/>
    <dgm:cxn modelId="{5DE19E08-4A91-4D4C-BABB-377132471FDB}" type="presOf" srcId="{C574C128-6D29-49E1-87F2-90C8550BD445}" destId="{F862E9BD-05E5-4BA3-8C7E-303ED0565340}" srcOrd="0" destOrd="0" presId="urn:microsoft.com/office/officeart/2005/8/layout/matrix1"/>
    <dgm:cxn modelId="{7317BC52-9369-414E-B68D-D56DF55F53C2}" type="presOf" srcId="{E68686A0-2CF3-478C-841A-0433FF32E71E}" destId="{10A3701A-411E-4A4E-83F7-DDA6FE02EFF1}" srcOrd="0" destOrd="0" presId="urn:microsoft.com/office/officeart/2005/8/layout/matrix1"/>
    <dgm:cxn modelId="{5E0EE064-6ABE-476D-8073-4150E093EA1B}" srcId="{8453BDBF-8254-442E-87C0-6A60152E18C5}" destId="{16FFE9B5-36CD-4859-9145-22CFF92ECF5A}" srcOrd="4" destOrd="0" parTransId="{B222BBE7-E823-4D25-9BA6-83033D5C5570}" sibTransId="{7AB61F98-B02E-411F-81E7-CA877CAE1E68}"/>
    <dgm:cxn modelId="{E34B584F-7094-48EF-B1F6-824E40CDE913}" type="presOf" srcId="{C574C128-6D29-49E1-87F2-90C8550BD445}" destId="{1F082E8F-FAB4-4E67-ACD7-E43D966F2B6E}" srcOrd="1" destOrd="0" presId="urn:microsoft.com/office/officeart/2005/8/layout/matrix1"/>
    <dgm:cxn modelId="{32C61A2E-38DF-4F31-B2CD-0E42870B90CE}" type="presOf" srcId="{AE8789E9-15BF-4840-BFF0-3B2519429C44}" destId="{1B5623BE-FD86-47B1-AFB1-717CC7A22495}" srcOrd="1" destOrd="0" presId="urn:microsoft.com/office/officeart/2005/8/layout/matrix1"/>
    <dgm:cxn modelId="{3A832D9E-0EA7-44C3-A421-BFEEE719A38E}" type="presOf" srcId="{8453BDBF-8254-442E-87C0-6A60152E18C5}" destId="{C070C85F-604C-46E3-964C-84EE00A63C44}" srcOrd="0" destOrd="0" presId="urn:microsoft.com/office/officeart/2005/8/layout/matrix1"/>
    <dgm:cxn modelId="{C8E5598F-1695-472C-A531-A0CCCB947416}" type="presParOf" srcId="{5DDE2552-B414-499C-B04F-370CDDC64931}" destId="{9F88DC8E-D932-46D8-B439-E5D95AC779B0}" srcOrd="0" destOrd="0" presId="urn:microsoft.com/office/officeart/2005/8/layout/matrix1"/>
    <dgm:cxn modelId="{E20A76FA-7FBF-4AC9-8EEC-0C83E1257016}" type="presParOf" srcId="{9F88DC8E-D932-46D8-B439-E5D95AC779B0}" destId="{F862E9BD-05E5-4BA3-8C7E-303ED0565340}" srcOrd="0" destOrd="0" presId="urn:microsoft.com/office/officeart/2005/8/layout/matrix1"/>
    <dgm:cxn modelId="{D6C56E40-40E1-433B-AAB7-569B2180C95D}" type="presParOf" srcId="{9F88DC8E-D932-46D8-B439-E5D95AC779B0}" destId="{1F082E8F-FAB4-4E67-ACD7-E43D966F2B6E}" srcOrd="1" destOrd="0" presId="urn:microsoft.com/office/officeart/2005/8/layout/matrix1"/>
    <dgm:cxn modelId="{60C2FC5E-717A-4B3D-89A2-23F72BA507D9}" type="presParOf" srcId="{9F88DC8E-D932-46D8-B439-E5D95AC779B0}" destId="{1DF84593-1AA9-466D-B1A3-2F3BA4811A29}" srcOrd="2" destOrd="0" presId="urn:microsoft.com/office/officeart/2005/8/layout/matrix1"/>
    <dgm:cxn modelId="{1FB0F2DD-6757-4FF6-B6D1-03A5F566F509}" type="presParOf" srcId="{9F88DC8E-D932-46D8-B439-E5D95AC779B0}" destId="{1B5623BE-FD86-47B1-AFB1-717CC7A22495}" srcOrd="3" destOrd="0" presId="urn:microsoft.com/office/officeart/2005/8/layout/matrix1"/>
    <dgm:cxn modelId="{52600901-33EA-4FDE-88DE-8AF5848EDC22}" type="presParOf" srcId="{9F88DC8E-D932-46D8-B439-E5D95AC779B0}" destId="{63E7FDF5-C216-4343-9656-F4CB8B40A136}" srcOrd="4" destOrd="0" presId="urn:microsoft.com/office/officeart/2005/8/layout/matrix1"/>
    <dgm:cxn modelId="{E2624081-CB63-4EB4-94C9-1D8D90D9A584}" type="presParOf" srcId="{9F88DC8E-D932-46D8-B439-E5D95AC779B0}" destId="{09A67228-8278-4841-8C20-C0F75166BFD2}" srcOrd="5" destOrd="0" presId="urn:microsoft.com/office/officeart/2005/8/layout/matrix1"/>
    <dgm:cxn modelId="{2A79DE1D-DF2B-4307-8294-9DD02AAFC158}" type="presParOf" srcId="{9F88DC8E-D932-46D8-B439-E5D95AC779B0}" destId="{10A3701A-411E-4A4E-83F7-DDA6FE02EFF1}" srcOrd="6" destOrd="0" presId="urn:microsoft.com/office/officeart/2005/8/layout/matrix1"/>
    <dgm:cxn modelId="{9705B365-0B26-46C2-AFB4-33C29F825200}" type="presParOf" srcId="{9F88DC8E-D932-46D8-B439-E5D95AC779B0}" destId="{F0DCD3F4-97A8-495A-B7D8-F4F3B6311BDB}" srcOrd="7" destOrd="0" presId="urn:microsoft.com/office/officeart/2005/8/layout/matrix1"/>
    <dgm:cxn modelId="{CC2ECBD9-BD88-45E2-A308-9F72F546A7C6}" type="presParOf" srcId="{5DDE2552-B414-499C-B04F-370CDDC64931}" destId="{C070C85F-604C-46E3-964C-84EE00A63C44}" srcOrd="1" destOrd="0" presId="urn:microsoft.com/office/officeart/2005/8/layout/matrix1"/>
  </dgm:cxnLst>
  <dgm:bg/>
  <dgm:whole/>
</dgm:dataModel>
</file>

<file path=ppt/diagrams/data17.xml><?xml version="1.0" encoding="utf-8"?>
<dgm:dataModel xmlns:dgm="http://schemas.openxmlformats.org/drawingml/2006/diagram" xmlns:a="http://schemas.openxmlformats.org/drawingml/2006/main">
  <dgm:ptLst>
    <dgm:pt modelId="{A7706786-1D6E-4CE9-8A57-583D8209840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tr-TR"/>
        </a:p>
      </dgm:t>
    </dgm:pt>
    <dgm:pt modelId="{C01AE0CF-0DE8-41CE-93D0-54C0D678368A}">
      <dgm:prSet/>
      <dgm:spPr/>
      <dgm:t>
        <a:bodyPr/>
        <a:lstStyle/>
        <a:p>
          <a:pPr rtl="0"/>
          <a:r>
            <a:rPr lang="tr-TR" dirty="0" smtClean="0"/>
            <a:t>Sınav sonucu 4 farklı puan türünde hesaplanacaktır.</a:t>
          </a:r>
          <a:endParaRPr lang="tr-TR" dirty="0"/>
        </a:p>
      </dgm:t>
    </dgm:pt>
    <dgm:pt modelId="{0CB87BA9-38AF-4D36-A648-BFDBD351F7A2}" type="parTrans" cxnId="{DC7B3C73-3BE7-4868-B245-37F86063B964}">
      <dgm:prSet/>
      <dgm:spPr/>
      <dgm:t>
        <a:bodyPr/>
        <a:lstStyle/>
        <a:p>
          <a:endParaRPr lang="tr-TR"/>
        </a:p>
      </dgm:t>
    </dgm:pt>
    <dgm:pt modelId="{BFE07A61-57B9-424B-B775-3EDD9A28CC12}" type="sibTrans" cxnId="{DC7B3C73-3BE7-4868-B245-37F86063B964}">
      <dgm:prSet/>
      <dgm:spPr/>
      <dgm:t>
        <a:bodyPr/>
        <a:lstStyle/>
        <a:p>
          <a:endParaRPr lang="tr-TR"/>
        </a:p>
      </dgm:t>
    </dgm:pt>
    <dgm:pt modelId="{E4D2C9C1-19E9-4134-92E4-AF8521AF2511}">
      <dgm:prSet/>
      <dgm:spPr/>
      <dgm:t>
        <a:bodyPr/>
        <a:lstStyle/>
        <a:p>
          <a:pPr rtl="0"/>
          <a:r>
            <a:rPr lang="tr-TR" dirty="0" smtClean="0"/>
            <a:t>Sayısal, Eşit Ağırlık, Sözel ve Genel puan.</a:t>
          </a:r>
          <a:endParaRPr lang="tr-TR" dirty="0"/>
        </a:p>
      </dgm:t>
    </dgm:pt>
    <dgm:pt modelId="{0CCB5F3A-C275-4893-B092-33637605B833}" type="parTrans" cxnId="{72061336-4BD9-4B3B-84FC-CE5455A98337}">
      <dgm:prSet/>
      <dgm:spPr/>
      <dgm:t>
        <a:bodyPr/>
        <a:lstStyle/>
        <a:p>
          <a:endParaRPr lang="tr-TR"/>
        </a:p>
      </dgm:t>
    </dgm:pt>
    <dgm:pt modelId="{18E7D67A-20D8-4945-9C3A-7082AFAACB5E}" type="sibTrans" cxnId="{72061336-4BD9-4B3B-84FC-CE5455A98337}">
      <dgm:prSet/>
      <dgm:spPr/>
      <dgm:t>
        <a:bodyPr/>
        <a:lstStyle/>
        <a:p>
          <a:endParaRPr lang="tr-TR"/>
        </a:p>
      </dgm:t>
    </dgm:pt>
    <dgm:pt modelId="{E95E5FD3-0EC0-4A05-A5CF-D18394CFB7CC}">
      <dgm:prSet/>
      <dgm:spPr/>
      <dgm:t>
        <a:bodyPr/>
        <a:lstStyle/>
        <a:p>
          <a:pPr rtl="0"/>
          <a:r>
            <a:rPr lang="tr-TR" dirty="0" smtClean="0"/>
            <a:t>4 yanlış 1 doğruyu götürecektir.</a:t>
          </a:r>
          <a:endParaRPr lang="tr-TR" dirty="0"/>
        </a:p>
      </dgm:t>
    </dgm:pt>
    <dgm:pt modelId="{692833AB-E048-417C-8999-2BA18AE4AA7A}" type="parTrans" cxnId="{937D831D-4FCF-4853-99FF-3E39ED2E4DB2}">
      <dgm:prSet/>
      <dgm:spPr/>
      <dgm:t>
        <a:bodyPr/>
        <a:lstStyle/>
        <a:p>
          <a:endParaRPr lang="tr-TR"/>
        </a:p>
      </dgm:t>
    </dgm:pt>
    <dgm:pt modelId="{AB25D966-4C89-46F6-96EC-6F9F57660762}" type="sibTrans" cxnId="{937D831D-4FCF-4853-99FF-3E39ED2E4DB2}">
      <dgm:prSet/>
      <dgm:spPr/>
      <dgm:t>
        <a:bodyPr/>
        <a:lstStyle/>
        <a:p>
          <a:endParaRPr lang="tr-TR"/>
        </a:p>
      </dgm:t>
    </dgm:pt>
    <dgm:pt modelId="{6DD7F840-8A7F-4582-A3D2-91E29A9EFCA5}" type="pres">
      <dgm:prSet presAssocID="{A7706786-1D6E-4CE9-8A57-583D82098409}" presName="Name0" presStyleCnt="0">
        <dgm:presLayoutVars>
          <dgm:chMax val="7"/>
          <dgm:dir/>
          <dgm:animLvl val="lvl"/>
          <dgm:resizeHandles val="exact"/>
        </dgm:presLayoutVars>
      </dgm:prSet>
      <dgm:spPr/>
      <dgm:t>
        <a:bodyPr/>
        <a:lstStyle/>
        <a:p>
          <a:endParaRPr lang="tr-TR"/>
        </a:p>
      </dgm:t>
    </dgm:pt>
    <dgm:pt modelId="{E41F332A-0F09-4A77-9BEA-509E5226DFAE}" type="pres">
      <dgm:prSet presAssocID="{C01AE0CF-0DE8-41CE-93D0-54C0D678368A}" presName="circle1" presStyleLbl="node1" presStyleIdx="0" presStyleCnt="3"/>
      <dgm:spPr/>
    </dgm:pt>
    <dgm:pt modelId="{4A5769C4-F940-4003-A68D-FD4D5FCABD7A}" type="pres">
      <dgm:prSet presAssocID="{C01AE0CF-0DE8-41CE-93D0-54C0D678368A}" presName="space" presStyleCnt="0"/>
      <dgm:spPr/>
    </dgm:pt>
    <dgm:pt modelId="{2A727AC3-FA8E-4A72-B40A-93D642204124}" type="pres">
      <dgm:prSet presAssocID="{C01AE0CF-0DE8-41CE-93D0-54C0D678368A}" presName="rect1" presStyleLbl="alignAcc1" presStyleIdx="0" presStyleCnt="3"/>
      <dgm:spPr/>
      <dgm:t>
        <a:bodyPr/>
        <a:lstStyle/>
        <a:p>
          <a:endParaRPr lang="tr-TR"/>
        </a:p>
      </dgm:t>
    </dgm:pt>
    <dgm:pt modelId="{1E494F76-9D73-4507-8FBA-7BCC49EC7C10}" type="pres">
      <dgm:prSet presAssocID="{E4D2C9C1-19E9-4134-92E4-AF8521AF2511}" presName="vertSpace2" presStyleLbl="node1" presStyleIdx="0" presStyleCnt="3"/>
      <dgm:spPr/>
    </dgm:pt>
    <dgm:pt modelId="{FDC3CEA4-23C9-4301-9F40-D3F389BAA044}" type="pres">
      <dgm:prSet presAssocID="{E4D2C9C1-19E9-4134-92E4-AF8521AF2511}" presName="circle2" presStyleLbl="node1" presStyleIdx="1" presStyleCnt="3"/>
      <dgm:spPr/>
    </dgm:pt>
    <dgm:pt modelId="{497FFD75-3C41-4C60-9BA4-3A8ADBE02F5F}" type="pres">
      <dgm:prSet presAssocID="{E4D2C9C1-19E9-4134-92E4-AF8521AF2511}" presName="rect2" presStyleLbl="alignAcc1" presStyleIdx="1" presStyleCnt="3"/>
      <dgm:spPr/>
      <dgm:t>
        <a:bodyPr/>
        <a:lstStyle/>
        <a:p>
          <a:endParaRPr lang="tr-TR"/>
        </a:p>
      </dgm:t>
    </dgm:pt>
    <dgm:pt modelId="{24BD7831-0B7D-4E53-8620-5C36558AF9CA}" type="pres">
      <dgm:prSet presAssocID="{E95E5FD3-0EC0-4A05-A5CF-D18394CFB7CC}" presName="vertSpace3" presStyleLbl="node1" presStyleIdx="1" presStyleCnt="3"/>
      <dgm:spPr/>
    </dgm:pt>
    <dgm:pt modelId="{71E4817E-614C-48E7-A903-E9F43096F57B}" type="pres">
      <dgm:prSet presAssocID="{E95E5FD3-0EC0-4A05-A5CF-D18394CFB7CC}" presName="circle3" presStyleLbl="node1" presStyleIdx="2" presStyleCnt="3"/>
      <dgm:spPr/>
    </dgm:pt>
    <dgm:pt modelId="{EC79E4D4-9682-4FF9-9F4D-3AB77AD96A54}" type="pres">
      <dgm:prSet presAssocID="{E95E5FD3-0EC0-4A05-A5CF-D18394CFB7CC}" presName="rect3" presStyleLbl="alignAcc1" presStyleIdx="2" presStyleCnt="3"/>
      <dgm:spPr/>
      <dgm:t>
        <a:bodyPr/>
        <a:lstStyle/>
        <a:p>
          <a:endParaRPr lang="tr-TR"/>
        </a:p>
      </dgm:t>
    </dgm:pt>
    <dgm:pt modelId="{6DA6BA4C-1FD9-4709-8BDB-92C28EAE5FB4}" type="pres">
      <dgm:prSet presAssocID="{C01AE0CF-0DE8-41CE-93D0-54C0D678368A}" presName="rect1ParTxNoCh" presStyleLbl="alignAcc1" presStyleIdx="2" presStyleCnt="3">
        <dgm:presLayoutVars>
          <dgm:chMax val="1"/>
          <dgm:bulletEnabled val="1"/>
        </dgm:presLayoutVars>
      </dgm:prSet>
      <dgm:spPr/>
      <dgm:t>
        <a:bodyPr/>
        <a:lstStyle/>
        <a:p>
          <a:endParaRPr lang="tr-TR"/>
        </a:p>
      </dgm:t>
    </dgm:pt>
    <dgm:pt modelId="{9A5EE82B-E767-454D-9D85-1560B23B6C1D}" type="pres">
      <dgm:prSet presAssocID="{E4D2C9C1-19E9-4134-92E4-AF8521AF2511}" presName="rect2ParTxNoCh" presStyleLbl="alignAcc1" presStyleIdx="2" presStyleCnt="3">
        <dgm:presLayoutVars>
          <dgm:chMax val="1"/>
          <dgm:bulletEnabled val="1"/>
        </dgm:presLayoutVars>
      </dgm:prSet>
      <dgm:spPr/>
      <dgm:t>
        <a:bodyPr/>
        <a:lstStyle/>
        <a:p>
          <a:endParaRPr lang="tr-TR"/>
        </a:p>
      </dgm:t>
    </dgm:pt>
    <dgm:pt modelId="{9C05CEFC-EA36-44D3-9438-209F44C495B5}" type="pres">
      <dgm:prSet presAssocID="{E95E5FD3-0EC0-4A05-A5CF-D18394CFB7CC}" presName="rect3ParTxNoCh" presStyleLbl="alignAcc1" presStyleIdx="2" presStyleCnt="3">
        <dgm:presLayoutVars>
          <dgm:chMax val="1"/>
          <dgm:bulletEnabled val="1"/>
        </dgm:presLayoutVars>
      </dgm:prSet>
      <dgm:spPr/>
      <dgm:t>
        <a:bodyPr/>
        <a:lstStyle/>
        <a:p>
          <a:endParaRPr lang="tr-TR"/>
        </a:p>
      </dgm:t>
    </dgm:pt>
  </dgm:ptLst>
  <dgm:cxnLst>
    <dgm:cxn modelId="{72061336-4BD9-4B3B-84FC-CE5455A98337}" srcId="{A7706786-1D6E-4CE9-8A57-583D82098409}" destId="{E4D2C9C1-19E9-4134-92E4-AF8521AF2511}" srcOrd="1" destOrd="0" parTransId="{0CCB5F3A-C275-4893-B092-33637605B833}" sibTransId="{18E7D67A-20D8-4945-9C3A-7082AFAACB5E}"/>
    <dgm:cxn modelId="{DC7B3C73-3BE7-4868-B245-37F86063B964}" srcId="{A7706786-1D6E-4CE9-8A57-583D82098409}" destId="{C01AE0CF-0DE8-41CE-93D0-54C0D678368A}" srcOrd="0" destOrd="0" parTransId="{0CB87BA9-38AF-4D36-A648-BFDBD351F7A2}" sibTransId="{BFE07A61-57B9-424B-B775-3EDD9A28CC12}"/>
    <dgm:cxn modelId="{969B2D56-6203-4A9D-8F71-F00DBE1395B1}" type="presOf" srcId="{C01AE0CF-0DE8-41CE-93D0-54C0D678368A}" destId="{2A727AC3-FA8E-4A72-B40A-93D642204124}" srcOrd="0" destOrd="0" presId="urn:microsoft.com/office/officeart/2005/8/layout/target3"/>
    <dgm:cxn modelId="{78B79CCB-49FB-4313-BF0D-FD44EFD892DC}" type="presOf" srcId="{E95E5FD3-0EC0-4A05-A5CF-D18394CFB7CC}" destId="{9C05CEFC-EA36-44D3-9438-209F44C495B5}" srcOrd="1" destOrd="0" presId="urn:microsoft.com/office/officeart/2005/8/layout/target3"/>
    <dgm:cxn modelId="{1CDA89C8-C84B-41BF-8EDF-C70543ABBB66}" type="presOf" srcId="{E95E5FD3-0EC0-4A05-A5CF-D18394CFB7CC}" destId="{EC79E4D4-9682-4FF9-9F4D-3AB77AD96A54}" srcOrd="0" destOrd="0" presId="urn:microsoft.com/office/officeart/2005/8/layout/target3"/>
    <dgm:cxn modelId="{0BB49BBC-EC4C-42BE-89F1-359257AD0E7D}" type="presOf" srcId="{A7706786-1D6E-4CE9-8A57-583D82098409}" destId="{6DD7F840-8A7F-4582-A3D2-91E29A9EFCA5}" srcOrd="0" destOrd="0" presId="urn:microsoft.com/office/officeart/2005/8/layout/target3"/>
    <dgm:cxn modelId="{937D831D-4FCF-4853-99FF-3E39ED2E4DB2}" srcId="{A7706786-1D6E-4CE9-8A57-583D82098409}" destId="{E95E5FD3-0EC0-4A05-A5CF-D18394CFB7CC}" srcOrd="2" destOrd="0" parTransId="{692833AB-E048-417C-8999-2BA18AE4AA7A}" sibTransId="{AB25D966-4C89-46F6-96EC-6F9F57660762}"/>
    <dgm:cxn modelId="{69450E57-7BBD-420D-85BB-8C5AA8781C4A}" type="presOf" srcId="{C01AE0CF-0DE8-41CE-93D0-54C0D678368A}" destId="{6DA6BA4C-1FD9-4709-8BDB-92C28EAE5FB4}" srcOrd="1" destOrd="0" presId="urn:microsoft.com/office/officeart/2005/8/layout/target3"/>
    <dgm:cxn modelId="{A4AEEBC7-F543-4530-8511-E26E6EE95D07}" type="presOf" srcId="{E4D2C9C1-19E9-4134-92E4-AF8521AF2511}" destId="{497FFD75-3C41-4C60-9BA4-3A8ADBE02F5F}" srcOrd="0" destOrd="0" presId="urn:microsoft.com/office/officeart/2005/8/layout/target3"/>
    <dgm:cxn modelId="{735F16FA-4DAB-4BFD-A87D-7CB5C75D7667}" type="presOf" srcId="{E4D2C9C1-19E9-4134-92E4-AF8521AF2511}" destId="{9A5EE82B-E767-454D-9D85-1560B23B6C1D}" srcOrd="1" destOrd="0" presId="urn:microsoft.com/office/officeart/2005/8/layout/target3"/>
    <dgm:cxn modelId="{CF07E307-A748-41A4-BEE1-4CCD37019365}" type="presParOf" srcId="{6DD7F840-8A7F-4582-A3D2-91E29A9EFCA5}" destId="{E41F332A-0F09-4A77-9BEA-509E5226DFAE}" srcOrd="0" destOrd="0" presId="urn:microsoft.com/office/officeart/2005/8/layout/target3"/>
    <dgm:cxn modelId="{D5756AA1-BB85-456A-A00A-F565F72FD45A}" type="presParOf" srcId="{6DD7F840-8A7F-4582-A3D2-91E29A9EFCA5}" destId="{4A5769C4-F940-4003-A68D-FD4D5FCABD7A}" srcOrd="1" destOrd="0" presId="urn:microsoft.com/office/officeart/2005/8/layout/target3"/>
    <dgm:cxn modelId="{AF3B4C41-7D26-4528-A81A-66946A21E1C0}" type="presParOf" srcId="{6DD7F840-8A7F-4582-A3D2-91E29A9EFCA5}" destId="{2A727AC3-FA8E-4A72-B40A-93D642204124}" srcOrd="2" destOrd="0" presId="urn:microsoft.com/office/officeart/2005/8/layout/target3"/>
    <dgm:cxn modelId="{F54E5E42-A158-4FFE-B572-AC1202E403FC}" type="presParOf" srcId="{6DD7F840-8A7F-4582-A3D2-91E29A9EFCA5}" destId="{1E494F76-9D73-4507-8FBA-7BCC49EC7C10}" srcOrd="3" destOrd="0" presId="urn:microsoft.com/office/officeart/2005/8/layout/target3"/>
    <dgm:cxn modelId="{87FD3F79-0F78-4FFA-8217-F5FF8C7B34AD}" type="presParOf" srcId="{6DD7F840-8A7F-4582-A3D2-91E29A9EFCA5}" destId="{FDC3CEA4-23C9-4301-9F40-D3F389BAA044}" srcOrd="4" destOrd="0" presId="urn:microsoft.com/office/officeart/2005/8/layout/target3"/>
    <dgm:cxn modelId="{7B13932E-48D5-40BE-B123-A26F1B82FEC0}" type="presParOf" srcId="{6DD7F840-8A7F-4582-A3D2-91E29A9EFCA5}" destId="{497FFD75-3C41-4C60-9BA4-3A8ADBE02F5F}" srcOrd="5" destOrd="0" presId="urn:microsoft.com/office/officeart/2005/8/layout/target3"/>
    <dgm:cxn modelId="{B1F16495-75E9-48C5-AA2F-2BFEBCBBE44F}" type="presParOf" srcId="{6DD7F840-8A7F-4582-A3D2-91E29A9EFCA5}" destId="{24BD7831-0B7D-4E53-8620-5C36558AF9CA}" srcOrd="6" destOrd="0" presId="urn:microsoft.com/office/officeart/2005/8/layout/target3"/>
    <dgm:cxn modelId="{A0B28D50-32E3-483D-B3D1-B7857945049E}" type="presParOf" srcId="{6DD7F840-8A7F-4582-A3D2-91E29A9EFCA5}" destId="{71E4817E-614C-48E7-A903-E9F43096F57B}" srcOrd="7" destOrd="0" presId="urn:microsoft.com/office/officeart/2005/8/layout/target3"/>
    <dgm:cxn modelId="{13B33579-2E9F-480B-9A09-E8F7F9ACB8F3}" type="presParOf" srcId="{6DD7F840-8A7F-4582-A3D2-91E29A9EFCA5}" destId="{EC79E4D4-9682-4FF9-9F4D-3AB77AD96A54}" srcOrd="8" destOrd="0" presId="urn:microsoft.com/office/officeart/2005/8/layout/target3"/>
    <dgm:cxn modelId="{91A0B641-9882-4473-B9F6-F3C8D21BFF59}" type="presParOf" srcId="{6DD7F840-8A7F-4582-A3D2-91E29A9EFCA5}" destId="{6DA6BA4C-1FD9-4709-8BDB-92C28EAE5FB4}" srcOrd="9" destOrd="0" presId="urn:microsoft.com/office/officeart/2005/8/layout/target3"/>
    <dgm:cxn modelId="{2F398377-9B4A-4040-B55C-99880EF1E079}" type="presParOf" srcId="{6DD7F840-8A7F-4582-A3D2-91E29A9EFCA5}" destId="{9A5EE82B-E767-454D-9D85-1560B23B6C1D}" srcOrd="10" destOrd="0" presId="urn:microsoft.com/office/officeart/2005/8/layout/target3"/>
    <dgm:cxn modelId="{2D1C8BD8-F71B-4073-AFAC-F25AF2985EB4}" type="presParOf" srcId="{6DD7F840-8A7F-4582-A3D2-91E29A9EFCA5}" destId="{9C05CEFC-EA36-44D3-9438-209F44C495B5}" srcOrd="11" destOrd="0" presId="urn:microsoft.com/office/officeart/2005/8/layout/target3"/>
  </dgm:cxnLst>
  <dgm:bg/>
  <dgm:whole/>
</dgm:dataModel>
</file>

<file path=ppt/diagrams/data2.xml><?xml version="1.0" encoding="utf-8"?>
<dgm:dataModel xmlns:dgm="http://schemas.openxmlformats.org/drawingml/2006/diagram" xmlns:a="http://schemas.openxmlformats.org/drawingml/2006/main">
  <dgm:ptLst>
    <dgm:pt modelId="{A7706786-1D6E-4CE9-8A57-583D8209840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tr-TR"/>
        </a:p>
      </dgm:t>
    </dgm:pt>
    <dgm:pt modelId="{C01AE0CF-0DE8-41CE-93D0-54C0D678368A}">
      <dgm:prSet/>
      <dgm:spPr/>
      <dgm:t>
        <a:bodyPr/>
        <a:lstStyle/>
        <a:p>
          <a:pPr rtl="0"/>
          <a:r>
            <a:rPr lang="tr-TR" dirty="0" smtClean="0"/>
            <a:t>Tek soru kitapçığı dağıtılacaktır.</a:t>
          </a:r>
          <a:endParaRPr lang="tr-TR" dirty="0"/>
        </a:p>
      </dgm:t>
    </dgm:pt>
    <dgm:pt modelId="{0CB87BA9-38AF-4D36-A648-BFDBD351F7A2}" type="parTrans" cxnId="{DC7B3C73-3BE7-4868-B245-37F86063B964}">
      <dgm:prSet/>
      <dgm:spPr/>
      <dgm:t>
        <a:bodyPr/>
        <a:lstStyle/>
        <a:p>
          <a:endParaRPr lang="tr-TR"/>
        </a:p>
      </dgm:t>
    </dgm:pt>
    <dgm:pt modelId="{BFE07A61-57B9-424B-B775-3EDD9A28CC12}" type="sibTrans" cxnId="{DC7B3C73-3BE7-4868-B245-37F86063B964}">
      <dgm:prSet/>
      <dgm:spPr/>
      <dgm:t>
        <a:bodyPr/>
        <a:lstStyle/>
        <a:p>
          <a:endParaRPr lang="tr-TR"/>
        </a:p>
      </dgm:t>
    </dgm:pt>
    <dgm:pt modelId="{E4D2C9C1-19E9-4134-92E4-AF8521AF2511}">
      <dgm:prSet/>
      <dgm:spPr/>
      <dgm:t>
        <a:bodyPr/>
        <a:lstStyle/>
        <a:p>
          <a:pPr rtl="0"/>
          <a:r>
            <a:rPr lang="tr-TR" dirty="0" smtClean="0"/>
            <a:t>4 yanlış 1 doğruyu götürecektir.</a:t>
          </a:r>
          <a:endParaRPr lang="tr-TR" dirty="0"/>
        </a:p>
      </dgm:t>
    </dgm:pt>
    <dgm:pt modelId="{0CCB5F3A-C275-4893-B092-33637605B833}" type="parTrans" cxnId="{72061336-4BD9-4B3B-84FC-CE5455A98337}">
      <dgm:prSet/>
      <dgm:spPr/>
      <dgm:t>
        <a:bodyPr/>
        <a:lstStyle/>
        <a:p>
          <a:endParaRPr lang="tr-TR"/>
        </a:p>
      </dgm:t>
    </dgm:pt>
    <dgm:pt modelId="{18E7D67A-20D8-4945-9C3A-7082AFAACB5E}" type="sibTrans" cxnId="{72061336-4BD9-4B3B-84FC-CE5455A98337}">
      <dgm:prSet/>
      <dgm:spPr/>
      <dgm:t>
        <a:bodyPr/>
        <a:lstStyle/>
        <a:p>
          <a:endParaRPr lang="tr-TR"/>
        </a:p>
      </dgm:t>
    </dgm:pt>
    <dgm:pt modelId="{E95E5FD3-0EC0-4A05-A5CF-D18394CFB7CC}">
      <dgm:prSet/>
      <dgm:spPr/>
      <dgm:t>
        <a:bodyPr/>
        <a:lstStyle/>
        <a:p>
          <a:pPr rtl="0"/>
          <a:r>
            <a:rPr lang="tr-TR" dirty="0" smtClean="0"/>
            <a:t>Soru başına 1.125 dakika düşmektedir.</a:t>
          </a:r>
          <a:endParaRPr lang="tr-TR" dirty="0"/>
        </a:p>
      </dgm:t>
    </dgm:pt>
    <dgm:pt modelId="{692833AB-E048-417C-8999-2BA18AE4AA7A}" type="parTrans" cxnId="{937D831D-4FCF-4853-99FF-3E39ED2E4DB2}">
      <dgm:prSet/>
      <dgm:spPr/>
      <dgm:t>
        <a:bodyPr/>
        <a:lstStyle/>
        <a:p>
          <a:endParaRPr lang="tr-TR"/>
        </a:p>
      </dgm:t>
    </dgm:pt>
    <dgm:pt modelId="{AB25D966-4C89-46F6-96EC-6F9F57660762}" type="sibTrans" cxnId="{937D831D-4FCF-4853-99FF-3E39ED2E4DB2}">
      <dgm:prSet/>
      <dgm:spPr/>
      <dgm:t>
        <a:bodyPr/>
        <a:lstStyle/>
        <a:p>
          <a:endParaRPr lang="tr-TR"/>
        </a:p>
      </dgm:t>
    </dgm:pt>
    <dgm:pt modelId="{6DD7F840-8A7F-4582-A3D2-91E29A9EFCA5}" type="pres">
      <dgm:prSet presAssocID="{A7706786-1D6E-4CE9-8A57-583D82098409}" presName="Name0" presStyleCnt="0">
        <dgm:presLayoutVars>
          <dgm:chMax val="7"/>
          <dgm:dir/>
          <dgm:animLvl val="lvl"/>
          <dgm:resizeHandles val="exact"/>
        </dgm:presLayoutVars>
      </dgm:prSet>
      <dgm:spPr/>
      <dgm:t>
        <a:bodyPr/>
        <a:lstStyle/>
        <a:p>
          <a:endParaRPr lang="tr-TR"/>
        </a:p>
      </dgm:t>
    </dgm:pt>
    <dgm:pt modelId="{E41F332A-0F09-4A77-9BEA-509E5226DFAE}" type="pres">
      <dgm:prSet presAssocID="{C01AE0CF-0DE8-41CE-93D0-54C0D678368A}" presName="circle1" presStyleLbl="node1" presStyleIdx="0" presStyleCnt="3"/>
      <dgm:spPr/>
    </dgm:pt>
    <dgm:pt modelId="{4A5769C4-F940-4003-A68D-FD4D5FCABD7A}" type="pres">
      <dgm:prSet presAssocID="{C01AE0CF-0DE8-41CE-93D0-54C0D678368A}" presName="space" presStyleCnt="0"/>
      <dgm:spPr/>
    </dgm:pt>
    <dgm:pt modelId="{2A727AC3-FA8E-4A72-B40A-93D642204124}" type="pres">
      <dgm:prSet presAssocID="{C01AE0CF-0DE8-41CE-93D0-54C0D678368A}" presName="rect1" presStyleLbl="alignAcc1" presStyleIdx="0" presStyleCnt="3"/>
      <dgm:spPr/>
      <dgm:t>
        <a:bodyPr/>
        <a:lstStyle/>
        <a:p>
          <a:endParaRPr lang="tr-TR"/>
        </a:p>
      </dgm:t>
    </dgm:pt>
    <dgm:pt modelId="{1E494F76-9D73-4507-8FBA-7BCC49EC7C10}" type="pres">
      <dgm:prSet presAssocID="{E4D2C9C1-19E9-4134-92E4-AF8521AF2511}" presName="vertSpace2" presStyleLbl="node1" presStyleIdx="0" presStyleCnt="3"/>
      <dgm:spPr/>
    </dgm:pt>
    <dgm:pt modelId="{FDC3CEA4-23C9-4301-9F40-D3F389BAA044}" type="pres">
      <dgm:prSet presAssocID="{E4D2C9C1-19E9-4134-92E4-AF8521AF2511}" presName="circle2" presStyleLbl="node1" presStyleIdx="1" presStyleCnt="3"/>
      <dgm:spPr/>
    </dgm:pt>
    <dgm:pt modelId="{497FFD75-3C41-4C60-9BA4-3A8ADBE02F5F}" type="pres">
      <dgm:prSet presAssocID="{E4D2C9C1-19E9-4134-92E4-AF8521AF2511}" presName="rect2" presStyleLbl="alignAcc1" presStyleIdx="1" presStyleCnt="3"/>
      <dgm:spPr/>
      <dgm:t>
        <a:bodyPr/>
        <a:lstStyle/>
        <a:p>
          <a:endParaRPr lang="tr-TR"/>
        </a:p>
      </dgm:t>
    </dgm:pt>
    <dgm:pt modelId="{24BD7831-0B7D-4E53-8620-5C36558AF9CA}" type="pres">
      <dgm:prSet presAssocID="{E95E5FD3-0EC0-4A05-A5CF-D18394CFB7CC}" presName="vertSpace3" presStyleLbl="node1" presStyleIdx="1" presStyleCnt="3"/>
      <dgm:spPr/>
    </dgm:pt>
    <dgm:pt modelId="{71E4817E-614C-48E7-A903-E9F43096F57B}" type="pres">
      <dgm:prSet presAssocID="{E95E5FD3-0EC0-4A05-A5CF-D18394CFB7CC}" presName="circle3" presStyleLbl="node1" presStyleIdx="2" presStyleCnt="3"/>
      <dgm:spPr/>
    </dgm:pt>
    <dgm:pt modelId="{EC79E4D4-9682-4FF9-9F4D-3AB77AD96A54}" type="pres">
      <dgm:prSet presAssocID="{E95E5FD3-0EC0-4A05-A5CF-D18394CFB7CC}" presName="rect3" presStyleLbl="alignAcc1" presStyleIdx="2" presStyleCnt="3"/>
      <dgm:spPr/>
      <dgm:t>
        <a:bodyPr/>
        <a:lstStyle/>
        <a:p>
          <a:endParaRPr lang="tr-TR"/>
        </a:p>
      </dgm:t>
    </dgm:pt>
    <dgm:pt modelId="{6DA6BA4C-1FD9-4709-8BDB-92C28EAE5FB4}" type="pres">
      <dgm:prSet presAssocID="{C01AE0CF-0DE8-41CE-93D0-54C0D678368A}" presName="rect1ParTxNoCh" presStyleLbl="alignAcc1" presStyleIdx="2" presStyleCnt="3">
        <dgm:presLayoutVars>
          <dgm:chMax val="1"/>
          <dgm:bulletEnabled val="1"/>
        </dgm:presLayoutVars>
      </dgm:prSet>
      <dgm:spPr/>
      <dgm:t>
        <a:bodyPr/>
        <a:lstStyle/>
        <a:p>
          <a:endParaRPr lang="tr-TR"/>
        </a:p>
      </dgm:t>
    </dgm:pt>
    <dgm:pt modelId="{9A5EE82B-E767-454D-9D85-1560B23B6C1D}" type="pres">
      <dgm:prSet presAssocID="{E4D2C9C1-19E9-4134-92E4-AF8521AF2511}" presName="rect2ParTxNoCh" presStyleLbl="alignAcc1" presStyleIdx="2" presStyleCnt="3">
        <dgm:presLayoutVars>
          <dgm:chMax val="1"/>
          <dgm:bulletEnabled val="1"/>
        </dgm:presLayoutVars>
      </dgm:prSet>
      <dgm:spPr/>
      <dgm:t>
        <a:bodyPr/>
        <a:lstStyle/>
        <a:p>
          <a:endParaRPr lang="tr-TR"/>
        </a:p>
      </dgm:t>
    </dgm:pt>
    <dgm:pt modelId="{9C05CEFC-EA36-44D3-9438-209F44C495B5}" type="pres">
      <dgm:prSet presAssocID="{E95E5FD3-0EC0-4A05-A5CF-D18394CFB7CC}" presName="rect3ParTxNoCh" presStyleLbl="alignAcc1" presStyleIdx="2" presStyleCnt="3">
        <dgm:presLayoutVars>
          <dgm:chMax val="1"/>
          <dgm:bulletEnabled val="1"/>
        </dgm:presLayoutVars>
      </dgm:prSet>
      <dgm:spPr/>
      <dgm:t>
        <a:bodyPr/>
        <a:lstStyle/>
        <a:p>
          <a:endParaRPr lang="tr-TR"/>
        </a:p>
      </dgm:t>
    </dgm:pt>
  </dgm:ptLst>
  <dgm:cxnLst>
    <dgm:cxn modelId="{72061336-4BD9-4B3B-84FC-CE5455A98337}" srcId="{A7706786-1D6E-4CE9-8A57-583D82098409}" destId="{E4D2C9C1-19E9-4134-92E4-AF8521AF2511}" srcOrd="1" destOrd="0" parTransId="{0CCB5F3A-C275-4893-B092-33637605B833}" sibTransId="{18E7D67A-20D8-4945-9C3A-7082AFAACB5E}"/>
    <dgm:cxn modelId="{86A28C04-D08F-4E00-A6C2-1301381034C9}" type="presOf" srcId="{E4D2C9C1-19E9-4134-92E4-AF8521AF2511}" destId="{9A5EE82B-E767-454D-9D85-1560B23B6C1D}" srcOrd="1" destOrd="0" presId="urn:microsoft.com/office/officeart/2005/8/layout/target3"/>
    <dgm:cxn modelId="{DC7B3C73-3BE7-4868-B245-37F86063B964}" srcId="{A7706786-1D6E-4CE9-8A57-583D82098409}" destId="{C01AE0CF-0DE8-41CE-93D0-54C0D678368A}" srcOrd="0" destOrd="0" parTransId="{0CB87BA9-38AF-4D36-A648-BFDBD351F7A2}" sibTransId="{BFE07A61-57B9-424B-B775-3EDD9A28CC12}"/>
    <dgm:cxn modelId="{E39BF4EC-E6A6-4DDE-9A3D-7D2B23F588F6}" type="presOf" srcId="{E4D2C9C1-19E9-4134-92E4-AF8521AF2511}" destId="{497FFD75-3C41-4C60-9BA4-3A8ADBE02F5F}" srcOrd="0" destOrd="0" presId="urn:microsoft.com/office/officeart/2005/8/layout/target3"/>
    <dgm:cxn modelId="{73513891-E97D-452B-B33C-E395087B7F8B}" type="presOf" srcId="{C01AE0CF-0DE8-41CE-93D0-54C0D678368A}" destId="{2A727AC3-FA8E-4A72-B40A-93D642204124}" srcOrd="0" destOrd="0" presId="urn:microsoft.com/office/officeart/2005/8/layout/target3"/>
    <dgm:cxn modelId="{A6C42139-0E56-4AAB-A43E-D26B0BC1D20A}" type="presOf" srcId="{A7706786-1D6E-4CE9-8A57-583D82098409}" destId="{6DD7F840-8A7F-4582-A3D2-91E29A9EFCA5}" srcOrd="0" destOrd="0" presId="urn:microsoft.com/office/officeart/2005/8/layout/target3"/>
    <dgm:cxn modelId="{96181533-306C-4BEF-8304-363E5901C659}" type="presOf" srcId="{E95E5FD3-0EC0-4A05-A5CF-D18394CFB7CC}" destId="{9C05CEFC-EA36-44D3-9438-209F44C495B5}" srcOrd="1" destOrd="0" presId="urn:microsoft.com/office/officeart/2005/8/layout/target3"/>
    <dgm:cxn modelId="{937D831D-4FCF-4853-99FF-3E39ED2E4DB2}" srcId="{A7706786-1D6E-4CE9-8A57-583D82098409}" destId="{E95E5FD3-0EC0-4A05-A5CF-D18394CFB7CC}" srcOrd="2" destOrd="0" parTransId="{692833AB-E048-417C-8999-2BA18AE4AA7A}" sibTransId="{AB25D966-4C89-46F6-96EC-6F9F57660762}"/>
    <dgm:cxn modelId="{F5E91D1F-B1DF-49C0-9452-EEA4767B7C5D}" type="presOf" srcId="{E95E5FD3-0EC0-4A05-A5CF-D18394CFB7CC}" destId="{EC79E4D4-9682-4FF9-9F4D-3AB77AD96A54}" srcOrd="0" destOrd="0" presId="urn:microsoft.com/office/officeart/2005/8/layout/target3"/>
    <dgm:cxn modelId="{EFEE3913-D98D-41D5-85C8-770C350FBFD1}" type="presOf" srcId="{C01AE0CF-0DE8-41CE-93D0-54C0D678368A}" destId="{6DA6BA4C-1FD9-4709-8BDB-92C28EAE5FB4}" srcOrd="1" destOrd="0" presId="urn:microsoft.com/office/officeart/2005/8/layout/target3"/>
    <dgm:cxn modelId="{92DAF15F-BE2A-4338-B29E-F3E143526D05}" type="presParOf" srcId="{6DD7F840-8A7F-4582-A3D2-91E29A9EFCA5}" destId="{E41F332A-0F09-4A77-9BEA-509E5226DFAE}" srcOrd="0" destOrd="0" presId="urn:microsoft.com/office/officeart/2005/8/layout/target3"/>
    <dgm:cxn modelId="{91B7F5F9-C90C-41AF-BE6D-9CCACEB08474}" type="presParOf" srcId="{6DD7F840-8A7F-4582-A3D2-91E29A9EFCA5}" destId="{4A5769C4-F940-4003-A68D-FD4D5FCABD7A}" srcOrd="1" destOrd="0" presId="urn:microsoft.com/office/officeart/2005/8/layout/target3"/>
    <dgm:cxn modelId="{5426F1E1-382E-4D44-93D8-89C22AE388EC}" type="presParOf" srcId="{6DD7F840-8A7F-4582-A3D2-91E29A9EFCA5}" destId="{2A727AC3-FA8E-4A72-B40A-93D642204124}" srcOrd="2" destOrd="0" presId="urn:microsoft.com/office/officeart/2005/8/layout/target3"/>
    <dgm:cxn modelId="{505A6636-1BD8-4A20-B771-F82835CE7349}" type="presParOf" srcId="{6DD7F840-8A7F-4582-A3D2-91E29A9EFCA5}" destId="{1E494F76-9D73-4507-8FBA-7BCC49EC7C10}" srcOrd="3" destOrd="0" presId="urn:microsoft.com/office/officeart/2005/8/layout/target3"/>
    <dgm:cxn modelId="{CC8F15C9-84FB-4A1D-8DF2-6C8AB2DC3611}" type="presParOf" srcId="{6DD7F840-8A7F-4582-A3D2-91E29A9EFCA5}" destId="{FDC3CEA4-23C9-4301-9F40-D3F389BAA044}" srcOrd="4" destOrd="0" presId="urn:microsoft.com/office/officeart/2005/8/layout/target3"/>
    <dgm:cxn modelId="{FB4E788E-5407-482D-8097-55F027A0F511}" type="presParOf" srcId="{6DD7F840-8A7F-4582-A3D2-91E29A9EFCA5}" destId="{497FFD75-3C41-4C60-9BA4-3A8ADBE02F5F}" srcOrd="5" destOrd="0" presId="urn:microsoft.com/office/officeart/2005/8/layout/target3"/>
    <dgm:cxn modelId="{8CF98315-EEF9-495A-BD6E-AEFDAD8397A5}" type="presParOf" srcId="{6DD7F840-8A7F-4582-A3D2-91E29A9EFCA5}" destId="{24BD7831-0B7D-4E53-8620-5C36558AF9CA}" srcOrd="6" destOrd="0" presId="urn:microsoft.com/office/officeart/2005/8/layout/target3"/>
    <dgm:cxn modelId="{2705BAB6-B383-4374-BED5-98E710799C6F}" type="presParOf" srcId="{6DD7F840-8A7F-4582-A3D2-91E29A9EFCA5}" destId="{71E4817E-614C-48E7-A903-E9F43096F57B}" srcOrd="7" destOrd="0" presId="urn:microsoft.com/office/officeart/2005/8/layout/target3"/>
    <dgm:cxn modelId="{0E34D292-D089-4B22-B8CE-855209E559F8}" type="presParOf" srcId="{6DD7F840-8A7F-4582-A3D2-91E29A9EFCA5}" destId="{EC79E4D4-9682-4FF9-9F4D-3AB77AD96A54}" srcOrd="8" destOrd="0" presId="urn:microsoft.com/office/officeart/2005/8/layout/target3"/>
    <dgm:cxn modelId="{8676F70C-81FA-4EA0-BD67-C360BB4E3182}" type="presParOf" srcId="{6DD7F840-8A7F-4582-A3D2-91E29A9EFCA5}" destId="{6DA6BA4C-1FD9-4709-8BDB-92C28EAE5FB4}" srcOrd="9" destOrd="0" presId="urn:microsoft.com/office/officeart/2005/8/layout/target3"/>
    <dgm:cxn modelId="{8E3D055B-43F5-402D-8B30-871D4E7764AC}" type="presParOf" srcId="{6DD7F840-8A7F-4582-A3D2-91E29A9EFCA5}" destId="{9A5EE82B-E767-454D-9D85-1560B23B6C1D}" srcOrd="10" destOrd="0" presId="urn:microsoft.com/office/officeart/2005/8/layout/target3"/>
    <dgm:cxn modelId="{E0311DA0-DA41-4D7E-97BE-B38A1EF91817}" type="presParOf" srcId="{6DD7F840-8A7F-4582-A3D2-91E29A9EFCA5}" destId="{9C05CEFC-EA36-44D3-9438-209F44C495B5}" srcOrd="11"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F51153A1-6952-46AA-9D68-02A0C95F6498}" type="doc">
      <dgm:prSet loTypeId="urn:microsoft.com/office/officeart/2005/8/layout/vList6" loCatId="list" qsTypeId="urn:microsoft.com/office/officeart/2005/8/quickstyle/3d2" qsCatId="3D" csTypeId="urn:microsoft.com/office/officeart/2005/8/colors/accent1_2" csCatId="accent1" phldr="1"/>
      <dgm:spPr/>
      <dgm:t>
        <a:bodyPr/>
        <a:lstStyle/>
        <a:p>
          <a:endParaRPr lang="tr-TR"/>
        </a:p>
      </dgm:t>
    </dgm:pt>
    <dgm:pt modelId="{37F0AE3B-2016-46A5-ACD5-2EDCB6CB1431}">
      <dgm:prSet phldrT="[Metin]" custT="1"/>
      <dgm:spPr/>
      <dgm:t>
        <a:bodyPr/>
        <a:lstStyle/>
        <a:p>
          <a:r>
            <a:rPr lang="tr-TR" sz="2300" b="1" dirty="0" smtClean="0">
              <a:effectLst>
                <a:outerShdw blurRad="38100" dist="38100" dir="2700000" algn="tl">
                  <a:srgbClr val="000000">
                    <a:alpha val="43137"/>
                  </a:srgbClr>
                </a:outerShdw>
              </a:effectLst>
              <a:latin typeface="Ink Free" pitchFamily="66" charset="0"/>
            </a:rPr>
            <a:t>TYT PUANININ </a:t>
          </a:r>
          <a:r>
            <a:rPr lang="tr-TR" sz="2300" b="1" dirty="0" err="1" smtClean="0">
              <a:effectLst>
                <a:outerShdw blurRad="38100" dist="38100" dir="2700000" algn="tl">
                  <a:srgbClr val="000000">
                    <a:alpha val="43137"/>
                  </a:srgbClr>
                </a:outerShdw>
              </a:effectLst>
              <a:latin typeface="Ink Free" pitchFamily="66" charset="0"/>
            </a:rPr>
            <a:t>HESAPLANABiLMESi</a:t>
          </a:r>
          <a:r>
            <a:rPr lang="tr-TR" sz="2300" b="1" dirty="0" smtClean="0">
              <a:effectLst>
                <a:outerShdw blurRad="38100" dist="38100" dir="2700000" algn="tl">
                  <a:srgbClr val="000000">
                    <a:alpha val="43137"/>
                  </a:srgbClr>
                </a:outerShdw>
              </a:effectLst>
              <a:latin typeface="Ink Free" pitchFamily="66" charset="0"/>
            </a:rPr>
            <a:t> </a:t>
          </a:r>
          <a:r>
            <a:rPr lang="tr-TR" sz="2300" b="1" dirty="0" err="1" smtClean="0">
              <a:effectLst>
                <a:outerShdw blurRad="38100" dist="38100" dir="2700000" algn="tl">
                  <a:srgbClr val="000000">
                    <a:alpha val="43137"/>
                  </a:srgbClr>
                </a:outerShdw>
              </a:effectLst>
              <a:latin typeface="Ink Free" pitchFamily="66" charset="0"/>
            </a:rPr>
            <a:t>iÇiN</a:t>
          </a:r>
          <a:r>
            <a:rPr lang="tr-TR" sz="2300" b="1" dirty="0" smtClean="0">
              <a:effectLst>
                <a:outerShdw blurRad="38100" dist="38100" dir="2700000" algn="tl">
                  <a:srgbClr val="000000">
                    <a:alpha val="43137"/>
                  </a:srgbClr>
                </a:outerShdw>
              </a:effectLst>
              <a:latin typeface="Ink Free" pitchFamily="66" charset="0"/>
            </a:rPr>
            <a:t>:</a:t>
          </a:r>
          <a:endParaRPr lang="tr-TR" sz="2300" b="1" dirty="0">
            <a:effectLst>
              <a:outerShdw blurRad="38100" dist="38100" dir="2700000" algn="tl">
                <a:srgbClr val="000000">
                  <a:alpha val="43137"/>
                </a:srgbClr>
              </a:outerShdw>
            </a:effectLst>
            <a:latin typeface="Ink Free" pitchFamily="66" charset="0"/>
          </a:endParaRPr>
        </a:p>
      </dgm:t>
    </dgm:pt>
    <dgm:pt modelId="{C681BA53-3644-4054-B467-ABEF6B329220}" type="parTrans" cxnId="{F06F5C71-798A-40D0-A59A-28E2F149BB55}">
      <dgm:prSet/>
      <dgm:spPr/>
      <dgm:t>
        <a:bodyPr/>
        <a:lstStyle/>
        <a:p>
          <a:endParaRPr lang="tr-TR"/>
        </a:p>
      </dgm:t>
    </dgm:pt>
    <dgm:pt modelId="{5D7C9701-915C-4A34-A8E3-A06E32A02AD8}" type="sibTrans" cxnId="{F06F5C71-798A-40D0-A59A-28E2F149BB55}">
      <dgm:prSet/>
      <dgm:spPr/>
      <dgm:t>
        <a:bodyPr/>
        <a:lstStyle/>
        <a:p>
          <a:endParaRPr lang="tr-TR"/>
        </a:p>
      </dgm:t>
    </dgm:pt>
    <dgm:pt modelId="{DBA9A34C-81F6-4F10-BABD-78640F97E970}">
      <dgm:prSet phldrT="[Metin]"/>
      <dgm:spPr/>
      <dgm:t>
        <a:bodyPr/>
        <a:lstStyle/>
        <a:p>
          <a:r>
            <a:rPr lang="tr-TR" dirty="0" smtClean="0"/>
            <a:t>Türkçe veya matematik testlerinden en az 0.5 net yapması veya</a:t>
          </a:r>
          <a:endParaRPr lang="tr-TR" dirty="0"/>
        </a:p>
      </dgm:t>
    </dgm:pt>
    <dgm:pt modelId="{DF15CD56-FDD9-4E44-9602-CEA6EDFB0B92}" type="parTrans" cxnId="{0D4E6958-DC3F-4BDA-9074-475E776A0023}">
      <dgm:prSet/>
      <dgm:spPr/>
      <dgm:t>
        <a:bodyPr/>
        <a:lstStyle/>
        <a:p>
          <a:endParaRPr lang="tr-TR"/>
        </a:p>
      </dgm:t>
    </dgm:pt>
    <dgm:pt modelId="{8188D7E5-0265-4B66-BEBB-FAA296530806}" type="sibTrans" cxnId="{0D4E6958-DC3F-4BDA-9074-475E776A0023}">
      <dgm:prSet/>
      <dgm:spPr/>
      <dgm:t>
        <a:bodyPr/>
        <a:lstStyle/>
        <a:p>
          <a:endParaRPr lang="tr-TR"/>
        </a:p>
      </dgm:t>
    </dgm:pt>
    <dgm:pt modelId="{1BFDA771-3FC4-41A9-AEA5-D4B4D106F011}">
      <dgm:prSet phldrT="[Metin]"/>
      <dgm:spPr/>
      <dgm:t>
        <a:bodyPr/>
        <a:lstStyle/>
        <a:p>
          <a:r>
            <a:rPr lang="tr-TR" dirty="0" smtClean="0"/>
            <a:t>120 sorudan en az 15 net çıkarması gerekmektedir.</a:t>
          </a:r>
          <a:endParaRPr lang="tr-TR" dirty="0"/>
        </a:p>
      </dgm:t>
    </dgm:pt>
    <dgm:pt modelId="{D0DF9445-78AF-41DB-9813-E64117AAC4DC}" type="parTrans" cxnId="{E0323944-DA4B-4BFD-A15F-13763C5F7ED6}">
      <dgm:prSet/>
      <dgm:spPr/>
      <dgm:t>
        <a:bodyPr/>
        <a:lstStyle/>
        <a:p>
          <a:endParaRPr lang="tr-TR"/>
        </a:p>
      </dgm:t>
    </dgm:pt>
    <dgm:pt modelId="{DBBD7DA0-FF06-4346-BB2D-60CAE63DABB7}" type="sibTrans" cxnId="{E0323944-DA4B-4BFD-A15F-13763C5F7ED6}">
      <dgm:prSet/>
      <dgm:spPr/>
      <dgm:t>
        <a:bodyPr/>
        <a:lstStyle/>
        <a:p>
          <a:endParaRPr lang="tr-TR"/>
        </a:p>
      </dgm:t>
    </dgm:pt>
    <dgm:pt modelId="{9D5B878B-E222-4D7E-B3A9-B6B405CE611C}">
      <dgm:prSet phldrT="[Metin]"/>
      <dgm:spPr/>
      <dgm:t>
        <a:bodyPr/>
        <a:lstStyle/>
        <a:p>
          <a:endParaRPr lang="tr-TR" dirty="0"/>
        </a:p>
      </dgm:t>
    </dgm:pt>
    <dgm:pt modelId="{73ABD375-0C78-49EB-AD3B-F7BBB3B7533C}" type="parTrans" cxnId="{58641BA5-FAB8-4985-82B7-7FC3F0BEA9D0}">
      <dgm:prSet/>
      <dgm:spPr/>
      <dgm:t>
        <a:bodyPr/>
        <a:lstStyle/>
        <a:p>
          <a:endParaRPr lang="tr-TR"/>
        </a:p>
      </dgm:t>
    </dgm:pt>
    <dgm:pt modelId="{7246C602-87DD-40E3-B22F-2DD8DEA7987E}" type="sibTrans" cxnId="{58641BA5-FAB8-4985-82B7-7FC3F0BEA9D0}">
      <dgm:prSet/>
      <dgm:spPr/>
      <dgm:t>
        <a:bodyPr/>
        <a:lstStyle/>
        <a:p>
          <a:endParaRPr lang="tr-TR"/>
        </a:p>
      </dgm:t>
    </dgm:pt>
    <dgm:pt modelId="{9F1E11BA-80AF-4FD7-BB7D-0AC0B7FD5182}">
      <dgm:prSet phldrT="[Metin]"/>
      <dgm:spPr/>
      <dgm:t>
        <a:bodyPr/>
        <a:lstStyle/>
        <a:p>
          <a:endParaRPr lang="tr-TR" dirty="0"/>
        </a:p>
      </dgm:t>
    </dgm:pt>
    <dgm:pt modelId="{3740F671-A421-4308-B2C5-161DEFCB7B4E}" type="parTrans" cxnId="{50A4B833-6F55-4ED4-92C7-65443927778A}">
      <dgm:prSet/>
      <dgm:spPr/>
      <dgm:t>
        <a:bodyPr/>
        <a:lstStyle/>
        <a:p>
          <a:endParaRPr lang="tr-TR"/>
        </a:p>
      </dgm:t>
    </dgm:pt>
    <dgm:pt modelId="{29CB2A3F-1353-4D39-A68B-5B5BFB47D98D}" type="sibTrans" cxnId="{50A4B833-6F55-4ED4-92C7-65443927778A}">
      <dgm:prSet/>
      <dgm:spPr/>
      <dgm:t>
        <a:bodyPr/>
        <a:lstStyle/>
        <a:p>
          <a:endParaRPr lang="tr-TR"/>
        </a:p>
      </dgm:t>
    </dgm:pt>
    <dgm:pt modelId="{D63EC84E-2007-4011-A7E9-5C1F9B97EA8D}">
      <dgm:prSet phldrT="[Metin]"/>
      <dgm:spPr/>
      <dgm:t>
        <a:bodyPr/>
        <a:lstStyle/>
        <a:p>
          <a:endParaRPr lang="tr-TR" dirty="0"/>
        </a:p>
      </dgm:t>
    </dgm:pt>
    <dgm:pt modelId="{AEA6E186-71C9-4FF1-9DF9-E2D22169E217}" type="parTrans" cxnId="{7F7763BA-3EBF-4B36-917C-A0E39960B30C}">
      <dgm:prSet/>
      <dgm:spPr/>
      <dgm:t>
        <a:bodyPr/>
        <a:lstStyle/>
        <a:p>
          <a:endParaRPr lang="tr-TR"/>
        </a:p>
      </dgm:t>
    </dgm:pt>
    <dgm:pt modelId="{D06F635F-A3E5-4784-8DF5-8DA9BB9B8624}" type="sibTrans" cxnId="{7F7763BA-3EBF-4B36-917C-A0E39960B30C}">
      <dgm:prSet/>
      <dgm:spPr/>
      <dgm:t>
        <a:bodyPr/>
        <a:lstStyle/>
        <a:p>
          <a:endParaRPr lang="tr-TR"/>
        </a:p>
      </dgm:t>
    </dgm:pt>
    <dgm:pt modelId="{D2CBD474-B603-4EF1-AF3C-4BD449EAA5B5}" type="pres">
      <dgm:prSet presAssocID="{F51153A1-6952-46AA-9D68-02A0C95F6498}" presName="Name0" presStyleCnt="0">
        <dgm:presLayoutVars>
          <dgm:dir/>
          <dgm:animLvl val="lvl"/>
          <dgm:resizeHandles/>
        </dgm:presLayoutVars>
      </dgm:prSet>
      <dgm:spPr/>
      <dgm:t>
        <a:bodyPr/>
        <a:lstStyle/>
        <a:p>
          <a:endParaRPr lang="tr-TR"/>
        </a:p>
      </dgm:t>
    </dgm:pt>
    <dgm:pt modelId="{64A9A663-607A-456E-86B6-4002D4377C52}" type="pres">
      <dgm:prSet presAssocID="{37F0AE3B-2016-46A5-ACD5-2EDCB6CB1431}" presName="linNode" presStyleCnt="0"/>
      <dgm:spPr/>
    </dgm:pt>
    <dgm:pt modelId="{A44D66E7-E77B-4912-BD0E-37EC82B6CCEB}" type="pres">
      <dgm:prSet presAssocID="{37F0AE3B-2016-46A5-ACD5-2EDCB6CB1431}" presName="parentShp" presStyleLbl="node1" presStyleIdx="0" presStyleCnt="1" custLinFactNeighborY="-862">
        <dgm:presLayoutVars>
          <dgm:bulletEnabled val="1"/>
        </dgm:presLayoutVars>
      </dgm:prSet>
      <dgm:spPr/>
      <dgm:t>
        <a:bodyPr/>
        <a:lstStyle/>
        <a:p>
          <a:endParaRPr lang="tr-TR"/>
        </a:p>
      </dgm:t>
    </dgm:pt>
    <dgm:pt modelId="{3325CA9F-0095-4518-90C1-708D9CECED0A}" type="pres">
      <dgm:prSet presAssocID="{37F0AE3B-2016-46A5-ACD5-2EDCB6CB1431}" presName="childShp" presStyleLbl="bgAccFollowNode1" presStyleIdx="0" presStyleCnt="1">
        <dgm:presLayoutVars>
          <dgm:bulletEnabled val="1"/>
        </dgm:presLayoutVars>
      </dgm:prSet>
      <dgm:spPr/>
      <dgm:t>
        <a:bodyPr/>
        <a:lstStyle/>
        <a:p>
          <a:endParaRPr lang="tr-TR"/>
        </a:p>
      </dgm:t>
    </dgm:pt>
  </dgm:ptLst>
  <dgm:cxnLst>
    <dgm:cxn modelId="{F06F5C71-798A-40D0-A59A-28E2F149BB55}" srcId="{F51153A1-6952-46AA-9D68-02A0C95F6498}" destId="{37F0AE3B-2016-46A5-ACD5-2EDCB6CB1431}" srcOrd="0" destOrd="0" parTransId="{C681BA53-3644-4054-B467-ABEF6B329220}" sibTransId="{5D7C9701-915C-4A34-A8E3-A06E32A02AD8}"/>
    <dgm:cxn modelId="{58641BA5-FAB8-4985-82B7-7FC3F0BEA9D0}" srcId="{37F0AE3B-2016-46A5-ACD5-2EDCB6CB1431}" destId="{9D5B878B-E222-4D7E-B3A9-B6B405CE611C}" srcOrd="0" destOrd="0" parTransId="{73ABD375-0C78-49EB-AD3B-F7BBB3B7533C}" sibTransId="{7246C602-87DD-40E3-B22F-2DD8DEA7987E}"/>
    <dgm:cxn modelId="{FEE25DAA-66B2-4487-80B6-750794373EEC}" type="presOf" srcId="{37F0AE3B-2016-46A5-ACD5-2EDCB6CB1431}" destId="{A44D66E7-E77B-4912-BD0E-37EC82B6CCEB}" srcOrd="0" destOrd="0" presId="urn:microsoft.com/office/officeart/2005/8/layout/vList6"/>
    <dgm:cxn modelId="{0D4E6958-DC3F-4BDA-9074-475E776A0023}" srcId="{37F0AE3B-2016-46A5-ACD5-2EDCB6CB1431}" destId="{DBA9A34C-81F6-4F10-BABD-78640F97E970}" srcOrd="1" destOrd="0" parTransId="{DF15CD56-FDD9-4E44-9602-CEA6EDFB0B92}" sibTransId="{8188D7E5-0265-4B66-BEBB-FAA296530806}"/>
    <dgm:cxn modelId="{442C053C-1C25-4C05-8206-E92E6D53B759}" type="presOf" srcId="{D63EC84E-2007-4011-A7E9-5C1F9B97EA8D}" destId="{3325CA9F-0095-4518-90C1-708D9CECED0A}" srcOrd="0" destOrd="4" presId="urn:microsoft.com/office/officeart/2005/8/layout/vList6"/>
    <dgm:cxn modelId="{50A4B833-6F55-4ED4-92C7-65443927778A}" srcId="{37F0AE3B-2016-46A5-ACD5-2EDCB6CB1431}" destId="{9F1E11BA-80AF-4FD7-BB7D-0AC0B7FD5182}" srcOrd="2" destOrd="0" parTransId="{3740F671-A421-4308-B2C5-161DEFCB7B4E}" sibTransId="{29CB2A3F-1353-4D39-A68B-5B5BFB47D98D}"/>
    <dgm:cxn modelId="{3C60A91E-8ACC-494D-81DF-B5C3E5BD9348}" type="presOf" srcId="{1BFDA771-3FC4-41A9-AEA5-D4B4D106F011}" destId="{3325CA9F-0095-4518-90C1-708D9CECED0A}" srcOrd="0" destOrd="3" presId="urn:microsoft.com/office/officeart/2005/8/layout/vList6"/>
    <dgm:cxn modelId="{EA2BB4D9-0D9D-48F4-9E09-4CD6F6278376}" type="presOf" srcId="{DBA9A34C-81F6-4F10-BABD-78640F97E970}" destId="{3325CA9F-0095-4518-90C1-708D9CECED0A}" srcOrd="0" destOrd="1" presId="urn:microsoft.com/office/officeart/2005/8/layout/vList6"/>
    <dgm:cxn modelId="{79D3F080-2FCA-4513-A0B6-64F91DD2B824}" type="presOf" srcId="{F51153A1-6952-46AA-9D68-02A0C95F6498}" destId="{D2CBD474-B603-4EF1-AF3C-4BD449EAA5B5}" srcOrd="0" destOrd="0" presId="urn:microsoft.com/office/officeart/2005/8/layout/vList6"/>
    <dgm:cxn modelId="{13458E6F-6003-43CE-8529-7C5B0094B8B6}" type="presOf" srcId="{9D5B878B-E222-4D7E-B3A9-B6B405CE611C}" destId="{3325CA9F-0095-4518-90C1-708D9CECED0A}" srcOrd="0" destOrd="0" presId="urn:microsoft.com/office/officeart/2005/8/layout/vList6"/>
    <dgm:cxn modelId="{7F7763BA-3EBF-4B36-917C-A0E39960B30C}" srcId="{37F0AE3B-2016-46A5-ACD5-2EDCB6CB1431}" destId="{D63EC84E-2007-4011-A7E9-5C1F9B97EA8D}" srcOrd="4" destOrd="0" parTransId="{AEA6E186-71C9-4FF1-9DF9-E2D22169E217}" sibTransId="{D06F635F-A3E5-4784-8DF5-8DA9BB9B8624}"/>
    <dgm:cxn modelId="{E0323944-DA4B-4BFD-A15F-13763C5F7ED6}" srcId="{37F0AE3B-2016-46A5-ACD5-2EDCB6CB1431}" destId="{1BFDA771-3FC4-41A9-AEA5-D4B4D106F011}" srcOrd="3" destOrd="0" parTransId="{D0DF9445-78AF-41DB-9813-E64117AAC4DC}" sibTransId="{DBBD7DA0-FF06-4346-BB2D-60CAE63DABB7}"/>
    <dgm:cxn modelId="{87C69FA6-91C5-4918-8FDC-78F61CC8CB0A}" type="presOf" srcId="{9F1E11BA-80AF-4FD7-BB7D-0AC0B7FD5182}" destId="{3325CA9F-0095-4518-90C1-708D9CECED0A}" srcOrd="0" destOrd="2" presId="urn:microsoft.com/office/officeart/2005/8/layout/vList6"/>
    <dgm:cxn modelId="{2A39A785-FBE2-420B-9B12-B9B6873EA236}" type="presParOf" srcId="{D2CBD474-B603-4EF1-AF3C-4BD449EAA5B5}" destId="{64A9A663-607A-456E-86B6-4002D4377C52}" srcOrd="0" destOrd="0" presId="urn:microsoft.com/office/officeart/2005/8/layout/vList6"/>
    <dgm:cxn modelId="{8ABB1B3A-A9AD-4A98-AB78-D9DCCD7F456C}" type="presParOf" srcId="{64A9A663-607A-456E-86B6-4002D4377C52}" destId="{A44D66E7-E77B-4912-BD0E-37EC82B6CCEB}" srcOrd="0" destOrd="0" presId="urn:microsoft.com/office/officeart/2005/8/layout/vList6"/>
    <dgm:cxn modelId="{3831C403-D212-4748-9DFF-0D30E16C0B6D}" type="presParOf" srcId="{64A9A663-607A-456E-86B6-4002D4377C52}" destId="{3325CA9F-0095-4518-90C1-708D9CECED0A}" srcOrd="1" destOrd="0" presId="urn:microsoft.com/office/officeart/2005/8/layout/vList6"/>
  </dgm:cxnLst>
  <dgm:bg/>
  <dgm:whole/>
</dgm:dataModel>
</file>

<file path=ppt/diagrams/data4.xml><?xml version="1.0" encoding="utf-8"?>
<dgm:dataModel xmlns:dgm="http://schemas.openxmlformats.org/drawingml/2006/diagram" xmlns:a="http://schemas.openxmlformats.org/drawingml/2006/main">
  <dgm:ptLst>
    <dgm:pt modelId="{0B8DBB70-0141-45F8-A945-F4FFD0B7E03F}" type="doc">
      <dgm:prSet loTypeId="urn:microsoft.com/office/officeart/2005/8/layout/vList2" loCatId="list" qsTypeId="urn:microsoft.com/office/officeart/2005/8/quickstyle/3d1" qsCatId="3D" csTypeId="urn:microsoft.com/office/officeart/2005/8/colors/colorful4" csCatId="colorful"/>
      <dgm:spPr/>
      <dgm:t>
        <a:bodyPr/>
        <a:lstStyle/>
        <a:p>
          <a:endParaRPr lang="tr-TR"/>
        </a:p>
      </dgm:t>
    </dgm:pt>
    <dgm:pt modelId="{3014B4F5-3BA2-450A-BAD3-402802AC9079}">
      <dgm:prSet/>
      <dgm:spPr/>
      <dgm:t>
        <a:bodyPr/>
        <a:lstStyle/>
        <a:p>
          <a:pPr rtl="0"/>
          <a:r>
            <a:rPr lang="tr-TR" dirty="0" smtClean="0"/>
            <a:t>Bu kuralı yerine getiremeyen adayın TYT puanı hesaplanamaz.</a:t>
          </a:r>
          <a:endParaRPr lang="tr-TR" dirty="0"/>
        </a:p>
      </dgm:t>
    </dgm:pt>
    <dgm:pt modelId="{919238DB-8380-4779-80A5-8B4083B953DF}" type="parTrans" cxnId="{D8A8DE8C-6568-4066-B3F5-F584F112809E}">
      <dgm:prSet/>
      <dgm:spPr/>
      <dgm:t>
        <a:bodyPr/>
        <a:lstStyle/>
        <a:p>
          <a:endParaRPr lang="tr-TR"/>
        </a:p>
      </dgm:t>
    </dgm:pt>
    <dgm:pt modelId="{8B3EC69E-95F1-46EE-86D4-E733C6F5B2CE}" type="sibTrans" cxnId="{D8A8DE8C-6568-4066-B3F5-F584F112809E}">
      <dgm:prSet/>
      <dgm:spPr/>
      <dgm:t>
        <a:bodyPr/>
        <a:lstStyle/>
        <a:p>
          <a:endParaRPr lang="tr-TR"/>
        </a:p>
      </dgm:t>
    </dgm:pt>
    <dgm:pt modelId="{DEF4151E-6B0A-429F-A587-94790777A256}" type="pres">
      <dgm:prSet presAssocID="{0B8DBB70-0141-45F8-A945-F4FFD0B7E03F}" presName="linear" presStyleCnt="0">
        <dgm:presLayoutVars>
          <dgm:animLvl val="lvl"/>
          <dgm:resizeHandles val="exact"/>
        </dgm:presLayoutVars>
      </dgm:prSet>
      <dgm:spPr/>
      <dgm:t>
        <a:bodyPr/>
        <a:lstStyle/>
        <a:p>
          <a:endParaRPr lang="tr-TR"/>
        </a:p>
      </dgm:t>
    </dgm:pt>
    <dgm:pt modelId="{C9A1785B-5F4F-42B3-941C-1942D4F4DA54}" type="pres">
      <dgm:prSet presAssocID="{3014B4F5-3BA2-450A-BAD3-402802AC9079}" presName="parentText" presStyleLbl="node1" presStyleIdx="0" presStyleCnt="1">
        <dgm:presLayoutVars>
          <dgm:chMax val="0"/>
          <dgm:bulletEnabled val="1"/>
        </dgm:presLayoutVars>
      </dgm:prSet>
      <dgm:spPr/>
      <dgm:t>
        <a:bodyPr/>
        <a:lstStyle/>
        <a:p>
          <a:endParaRPr lang="tr-TR"/>
        </a:p>
      </dgm:t>
    </dgm:pt>
  </dgm:ptLst>
  <dgm:cxnLst>
    <dgm:cxn modelId="{D8A8DE8C-6568-4066-B3F5-F584F112809E}" srcId="{0B8DBB70-0141-45F8-A945-F4FFD0B7E03F}" destId="{3014B4F5-3BA2-450A-BAD3-402802AC9079}" srcOrd="0" destOrd="0" parTransId="{919238DB-8380-4779-80A5-8B4083B953DF}" sibTransId="{8B3EC69E-95F1-46EE-86D4-E733C6F5B2CE}"/>
    <dgm:cxn modelId="{E120A293-9950-43ED-917B-EF7A83929618}" type="presOf" srcId="{0B8DBB70-0141-45F8-A945-F4FFD0B7E03F}" destId="{DEF4151E-6B0A-429F-A587-94790777A256}" srcOrd="0" destOrd="0" presId="urn:microsoft.com/office/officeart/2005/8/layout/vList2"/>
    <dgm:cxn modelId="{63EAD80A-FA57-475E-8246-ED204952FEBC}" type="presOf" srcId="{3014B4F5-3BA2-450A-BAD3-402802AC9079}" destId="{C9A1785B-5F4F-42B3-941C-1942D4F4DA54}" srcOrd="0" destOrd="0" presId="urn:microsoft.com/office/officeart/2005/8/layout/vList2"/>
    <dgm:cxn modelId="{1D75C26C-B7B7-450C-A0F8-7D8BC0CFBF82}" type="presParOf" srcId="{DEF4151E-6B0A-429F-A587-94790777A256}" destId="{C9A1785B-5F4F-42B3-941C-1942D4F4DA54}"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8F8C3209-0842-459B-8539-C445F7AB17FE}" type="doc">
      <dgm:prSet loTypeId="urn:microsoft.com/office/officeart/2005/8/layout/chevron2" loCatId="list" qsTypeId="urn:microsoft.com/office/officeart/2005/8/quickstyle/3d5" qsCatId="3D" csTypeId="urn:microsoft.com/office/officeart/2005/8/colors/accent1_2" csCatId="accent1" phldr="1"/>
      <dgm:spPr/>
      <dgm:t>
        <a:bodyPr/>
        <a:lstStyle/>
        <a:p>
          <a:endParaRPr lang="tr-TR"/>
        </a:p>
      </dgm:t>
    </dgm:pt>
    <dgm:pt modelId="{512BADFF-4B72-48BF-9852-514FB93D4A22}">
      <dgm:prSet phldrT="[Metin]" phldr="1"/>
      <dgm:spPr/>
      <dgm:t>
        <a:bodyPr/>
        <a:lstStyle/>
        <a:p>
          <a:endParaRPr lang="tr-TR"/>
        </a:p>
      </dgm:t>
    </dgm:pt>
    <dgm:pt modelId="{74B12002-2BB6-464C-A37F-3CA79EA75304}" type="parTrans" cxnId="{AE4C6334-C2A2-4176-AD10-73B0C8047509}">
      <dgm:prSet/>
      <dgm:spPr/>
      <dgm:t>
        <a:bodyPr/>
        <a:lstStyle/>
        <a:p>
          <a:endParaRPr lang="tr-TR"/>
        </a:p>
      </dgm:t>
    </dgm:pt>
    <dgm:pt modelId="{40844F0C-D139-4468-AB37-FE519BE2DEDE}" type="sibTrans" cxnId="{AE4C6334-C2A2-4176-AD10-73B0C8047509}">
      <dgm:prSet/>
      <dgm:spPr/>
      <dgm:t>
        <a:bodyPr/>
        <a:lstStyle/>
        <a:p>
          <a:endParaRPr lang="tr-TR"/>
        </a:p>
      </dgm:t>
    </dgm:pt>
    <dgm:pt modelId="{5740A236-3EC5-43B3-8D18-AE1408F0D008}">
      <dgm:prSet phldrT="[Metin]"/>
      <dgm:spPr/>
      <dgm:t>
        <a:bodyPr/>
        <a:lstStyle/>
        <a:p>
          <a:r>
            <a:rPr lang="tr-TR" b="1" dirty="0" smtClean="0">
              <a:effectLst>
                <a:outerShdw blurRad="38100" dist="38100" dir="2700000" algn="tl">
                  <a:srgbClr val="000000">
                    <a:alpha val="43137"/>
                  </a:srgbClr>
                </a:outerShdw>
              </a:effectLst>
              <a:latin typeface="Ink Free" pitchFamily="66" charset="0"/>
            </a:rPr>
            <a:t>TYT puanı 200 ve üzeri olan adayların puanları 2 yıl geçerlidir.</a:t>
          </a:r>
          <a:endParaRPr lang="tr-TR" b="1" dirty="0">
            <a:effectLst>
              <a:outerShdw blurRad="38100" dist="38100" dir="2700000" algn="tl">
                <a:srgbClr val="000000">
                  <a:alpha val="43137"/>
                </a:srgbClr>
              </a:outerShdw>
            </a:effectLst>
            <a:latin typeface="Ink Free" pitchFamily="66" charset="0"/>
          </a:endParaRPr>
        </a:p>
      </dgm:t>
    </dgm:pt>
    <dgm:pt modelId="{BF1E991C-5B81-443F-890F-F6324785E7DE}" type="parTrans" cxnId="{124893ED-B8C1-4880-9C18-BB4B71CC46F0}">
      <dgm:prSet/>
      <dgm:spPr/>
      <dgm:t>
        <a:bodyPr/>
        <a:lstStyle/>
        <a:p>
          <a:endParaRPr lang="tr-TR"/>
        </a:p>
      </dgm:t>
    </dgm:pt>
    <dgm:pt modelId="{D933F4A4-4B74-4B40-9714-30AC9A9E8BB0}" type="sibTrans" cxnId="{124893ED-B8C1-4880-9C18-BB4B71CC46F0}">
      <dgm:prSet/>
      <dgm:spPr/>
      <dgm:t>
        <a:bodyPr/>
        <a:lstStyle/>
        <a:p>
          <a:endParaRPr lang="tr-TR"/>
        </a:p>
      </dgm:t>
    </dgm:pt>
    <dgm:pt modelId="{A821D759-82DC-4FD3-A923-A9AC224245EB}">
      <dgm:prSet phldrT="[Metin]" phldr="1"/>
      <dgm:spPr/>
      <dgm:t>
        <a:bodyPr/>
        <a:lstStyle/>
        <a:p>
          <a:endParaRPr lang="tr-TR"/>
        </a:p>
      </dgm:t>
    </dgm:pt>
    <dgm:pt modelId="{E301B86F-8B1B-4A1B-AB04-6A1FC7919369}" type="parTrans" cxnId="{5B81C11F-E307-4B70-9FBE-2DABF59AD86D}">
      <dgm:prSet/>
      <dgm:spPr/>
      <dgm:t>
        <a:bodyPr/>
        <a:lstStyle/>
        <a:p>
          <a:endParaRPr lang="tr-TR"/>
        </a:p>
      </dgm:t>
    </dgm:pt>
    <dgm:pt modelId="{A7F8E6AF-0B4A-4B40-9DBB-BE4158977027}" type="sibTrans" cxnId="{5B81C11F-E307-4B70-9FBE-2DABF59AD86D}">
      <dgm:prSet/>
      <dgm:spPr/>
      <dgm:t>
        <a:bodyPr/>
        <a:lstStyle/>
        <a:p>
          <a:endParaRPr lang="tr-TR"/>
        </a:p>
      </dgm:t>
    </dgm:pt>
    <dgm:pt modelId="{C8E43C8C-3576-4DD7-ADD1-01B4593C8710}">
      <dgm:prSet phldrT="[Metin]"/>
      <dgm:spPr/>
      <dgm:t>
        <a:bodyPr/>
        <a:lstStyle/>
        <a:p>
          <a:r>
            <a:rPr lang="tr-TR" b="1" dirty="0" smtClean="0">
              <a:effectLst>
                <a:outerShdw blurRad="38100" dist="38100" dir="2700000" algn="tl">
                  <a:srgbClr val="000000">
                    <a:alpha val="43137"/>
                  </a:srgbClr>
                </a:outerShdw>
              </a:effectLst>
              <a:latin typeface="Ink Free" pitchFamily="66" charset="0"/>
            </a:rPr>
            <a:t>Adayların istemeleri halinde 200 ve üzeri olan TYT puanını bir sonraki yıl kullanabilecektir.</a:t>
          </a:r>
          <a:endParaRPr lang="tr-TR" b="1" dirty="0">
            <a:effectLst>
              <a:outerShdw blurRad="38100" dist="38100" dir="2700000" algn="tl">
                <a:srgbClr val="000000">
                  <a:alpha val="43137"/>
                </a:srgbClr>
              </a:outerShdw>
            </a:effectLst>
            <a:latin typeface="Ink Free" pitchFamily="66" charset="0"/>
          </a:endParaRPr>
        </a:p>
      </dgm:t>
    </dgm:pt>
    <dgm:pt modelId="{2119627A-1326-4778-B901-37147BA10B5A}" type="parTrans" cxnId="{3EDDE48D-B166-4AAA-99CB-738DA689D6E2}">
      <dgm:prSet/>
      <dgm:spPr/>
      <dgm:t>
        <a:bodyPr/>
        <a:lstStyle/>
        <a:p>
          <a:endParaRPr lang="tr-TR"/>
        </a:p>
      </dgm:t>
    </dgm:pt>
    <dgm:pt modelId="{B562E152-2B26-4F61-82E0-A3824519BA22}" type="sibTrans" cxnId="{3EDDE48D-B166-4AAA-99CB-738DA689D6E2}">
      <dgm:prSet/>
      <dgm:spPr/>
      <dgm:t>
        <a:bodyPr/>
        <a:lstStyle/>
        <a:p>
          <a:endParaRPr lang="tr-TR"/>
        </a:p>
      </dgm:t>
    </dgm:pt>
    <dgm:pt modelId="{DD66D34B-D1B4-446E-A7EE-A64570CD5BC0}">
      <dgm:prSet phldrT="[Metin]" phldr="1"/>
      <dgm:spPr/>
      <dgm:t>
        <a:bodyPr/>
        <a:lstStyle/>
        <a:p>
          <a:endParaRPr lang="tr-TR"/>
        </a:p>
      </dgm:t>
    </dgm:pt>
    <dgm:pt modelId="{7183FFEB-D449-45A3-A6C4-2C726BE3EC64}" type="parTrans" cxnId="{8740342C-F708-41D1-B1F8-C10BBEF1AD51}">
      <dgm:prSet/>
      <dgm:spPr/>
      <dgm:t>
        <a:bodyPr/>
        <a:lstStyle/>
        <a:p>
          <a:endParaRPr lang="tr-TR"/>
        </a:p>
      </dgm:t>
    </dgm:pt>
    <dgm:pt modelId="{F8CA904C-A307-4674-9445-D617A7020FC9}" type="sibTrans" cxnId="{8740342C-F708-41D1-B1F8-C10BBEF1AD51}">
      <dgm:prSet/>
      <dgm:spPr/>
      <dgm:t>
        <a:bodyPr/>
        <a:lstStyle/>
        <a:p>
          <a:endParaRPr lang="tr-TR"/>
        </a:p>
      </dgm:t>
    </dgm:pt>
    <dgm:pt modelId="{140AEBD9-1B1D-47E1-AB05-A11CAF6ACC1D}">
      <dgm:prSet phldrT="[Metin]"/>
      <dgm:spPr/>
      <dgm:t>
        <a:bodyPr/>
        <a:lstStyle/>
        <a:p>
          <a:r>
            <a:rPr lang="tr-TR" b="1" dirty="0" smtClean="0">
              <a:effectLst>
                <a:outerShdw blurRad="38100" dist="38100" dir="2700000" algn="tl">
                  <a:srgbClr val="000000">
                    <a:alpha val="43137"/>
                  </a:srgbClr>
                </a:outerShdw>
              </a:effectLst>
              <a:latin typeface="Ink Free" pitchFamily="66" charset="0"/>
            </a:rPr>
            <a:t>2 yıl üst üste </a:t>
          </a:r>
          <a:r>
            <a:rPr lang="tr-TR" b="1" dirty="0" err="1" smtClean="0">
              <a:effectLst>
                <a:outerShdw blurRad="38100" dist="38100" dir="2700000" algn="tl">
                  <a:srgbClr val="000000">
                    <a:alpha val="43137"/>
                  </a:srgbClr>
                </a:outerShdw>
              </a:effectLst>
              <a:latin typeface="Ink Free" pitchFamily="66" charset="0"/>
            </a:rPr>
            <a:t>TYT’ye</a:t>
          </a:r>
          <a:r>
            <a:rPr lang="tr-TR" b="1" dirty="0" smtClean="0">
              <a:effectLst>
                <a:outerShdw blurRad="38100" dist="38100" dir="2700000" algn="tl">
                  <a:srgbClr val="000000">
                    <a:alpha val="43137"/>
                  </a:srgbClr>
                </a:outerShdw>
              </a:effectLst>
              <a:latin typeface="Ink Free" pitchFamily="66" charset="0"/>
            </a:rPr>
            <a:t> giren aday hangisinden daha yüksek puan aldıysa (ilk yıl 200 puan üzeriyse) tercih sürecinde o sonucu kullanabilecektir.</a:t>
          </a:r>
          <a:endParaRPr lang="tr-TR" b="1" dirty="0">
            <a:effectLst>
              <a:outerShdw blurRad="38100" dist="38100" dir="2700000" algn="tl">
                <a:srgbClr val="000000">
                  <a:alpha val="43137"/>
                </a:srgbClr>
              </a:outerShdw>
            </a:effectLst>
            <a:latin typeface="Ink Free" pitchFamily="66" charset="0"/>
          </a:endParaRPr>
        </a:p>
      </dgm:t>
    </dgm:pt>
    <dgm:pt modelId="{4133F999-EA98-41BE-A7B7-2F9340BE0597}" type="parTrans" cxnId="{FC114559-A1C1-4B31-8D2A-C5860022814C}">
      <dgm:prSet/>
      <dgm:spPr/>
      <dgm:t>
        <a:bodyPr/>
        <a:lstStyle/>
        <a:p>
          <a:endParaRPr lang="tr-TR"/>
        </a:p>
      </dgm:t>
    </dgm:pt>
    <dgm:pt modelId="{D8B51938-A7E5-46C9-9543-FC4EC838F8CB}" type="sibTrans" cxnId="{FC114559-A1C1-4B31-8D2A-C5860022814C}">
      <dgm:prSet/>
      <dgm:spPr/>
      <dgm:t>
        <a:bodyPr/>
        <a:lstStyle/>
        <a:p>
          <a:endParaRPr lang="tr-TR"/>
        </a:p>
      </dgm:t>
    </dgm:pt>
    <dgm:pt modelId="{72AAF106-54C1-4F18-9A15-015E5187302F}" type="pres">
      <dgm:prSet presAssocID="{8F8C3209-0842-459B-8539-C445F7AB17FE}" presName="linearFlow" presStyleCnt="0">
        <dgm:presLayoutVars>
          <dgm:dir/>
          <dgm:animLvl val="lvl"/>
          <dgm:resizeHandles val="exact"/>
        </dgm:presLayoutVars>
      </dgm:prSet>
      <dgm:spPr/>
      <dgm:t>
        <a:bodyPr/>
        <a:lstStyle/>
        <a:p>
          <a:endParaRPr lang="tr-TR"/>
        </a:p>
      </dgm:t>
    </dgm:pt>
    <dgm:pt modelId="{A37C7DBA-0944-432C-AE9A-C3317F3DB1F3}" type="pres">
      <dgm:prSet presAssocID="{512BADFF-4B72-48BF-9852-514FB93D4A22}" presName="composite" presStyleCnt="0"/>
      <dgm:spPr/>
    </dgm:pt>
    <dgm:pt modelId="{23B40799-F4EC-44E5-A0F4-6CF1DDF3EFEA}" type="pres">
      <dgm:prSet presAssocID="{512BADFF-4B72-48BF-9852-514FB93D4A22}" presName="parentText" presStyleLbl="alignNode1" presStyleIdx="0" presStyleCnt="3">
        <dgm:presLayoutVars>
          <dgm:chMax val="1"/>
          <dgm:bulletEnabled val="1"/>
        </dgm:presLayoutVars>
      </dgm:prSet>
      <dgm:spPr/>
      <dgm:t>
        <a:bodyPr/>
        <a:lstStyle/>
        <a:p>
          <a:endParaRPr lang="tr-TR"/>
        </a:p>
      </dgm:t>
    </dgm:pt>
    <dgm:pt modelId="{740BBF9C-120B-41F1-88C0-DD1ABD51CC93}" type="pres">
      <dgm:prSet presAssocID="{512BADFF-4B72-48BF-9852-514FB93D4A22}" presName="descendantText" presStyleLbl="alignAcc1" presStyleIdx="0" presStyleCnt="3">
        <dgm:presLayoutVars>
          <dgm:bulletEnabled val="1"/>
        </dgm:presLayoutVars>
      </dgm:prSet>
      <dgm:spPr/>
      <dgm:t>
        <a:bodyPr/>
        <a:lstStyle/>
        <a:p>
          <a:endParaRPr lang="tr-TR"/>
        </a:p>
      </dgm:t>
    </dgm:pt>
    <dgm:pt modelId="{0011612C-C296-402B-9BFA-88776667095E}" type="pres">
      <dgm:prSet presAssocID="{40844F0C-D139-4468-AB37-FE519BE2DEDE}" presName="sp" presStyleCnt="0"/>
      <dgm:spPr/>
    </dgm:pt>
    <dgm:pt modelId="{328814DC-66F3-4A0E-91DD-3B5ED0FAB1AF}" type="pres">
      <dgm:prSet presAssocID="{A821D759-82DC-4FD3-A923-A9AC224245EB}" presName="composite" presStyleCnt="0"/>
      <dgm:spPr/>
    </dgm:pt>
    <dgm:pt modelId="{77532B66-4BE0-453D-8F5E-2E48438DF090}" type="pres">
      <dgm:prSet presAssocID="{A821D759-82DC-4FD3-A923-A9AC224245EB}" presName="parentText" presStyleLbl="alignNode1" presStyleIdx="1" presStyleCnt="3">
        <dgm:presLayoutVars>
          <dgm:chMax val="1"/>
          <dgm:bulletEnabled val="1"/>
        </dgm:presLayoutVars>
      </dgm:prSet>
      <dgm:spPr/>
      <dgm:t>
        <a:bodyPr/>
        <a:lstStyle/>
        <a:p>
          <a:endParaRPr lang="tr-TR"/>
        </a:p>
      </dgm:t>
    </dgm:pt>
    <dgm:pt modelId="{A8248737-9AA6-4003-9573-304683E5ED10}" type="pres">
      <dgm:prSet presAssocID="{A821D759-82DC-4FD3-A923-A9AC224245EB}" presName="descendantText" presStyleLbl="alignAcc1" presStyleIdx="1" presStyleCnt="3">
        <dgm:presLayoutVars>
          <dgm:bulletEnabled val="1"/>
        </dgm:presLayoutVars>
      </dgm:prSet>
      <dgm:spPr/>
      <dgm:t>
        <a:bodyPr/>
        <a:lstStyle/>
        <a:p>
          <a:endParaRPr lang="tr-TR"/>
        </a:p>
      </dgm:t>
    </dgm:pt>
    <dgm:pt modelId="{87BE6450-9AD0-4B93-8421-2887C84631ED}" type="pres">
      <dgm:prSet presAssocID="{A7F8E6AF-0B4A-4B40-9DBB-BE4158977027}" presName="sp" presStyleCnt="0"/>
      <dgm:spPr/>
    </dgm:pt>
    <dgm:pt modelId="{CCD7B19D-AF27-486D-AB8C-334CE15FA0D6}" type="pres">
      <dgm:prSet presAssocID="{DD66D34B-D1B4-446E-A7EE-A64570CD5BC0}" presName="composite" presStyleCnt="0"/>
      <dgm:spPr/>
    </dgm:pt>
    <dgm:pt modelId="{17E6B2ED-DC63-4570-AF11-28CADC6EFAEB}" type="pres">
      <dgm:prSet presAssocID="{DD66D34B-D1B4-446E-A7EE-A64570CD5BC0}" presName="parentText" presStyleLbl="alignNode1" presStyleIdx="2" presStyleCnt="3">
        <dgm:presLayoutVars>
          <dgm:chMax val="1"/>
          <dgm:bulletEnabled val="1"/>
        </dgm:presLayoutVars>
      </dgm:prSet>
      <dgm:spPr/>
      <dgm:t>
        <a:bodyPr/>
        <a:lstStyle/>
        <a:p>
          <a:endParaRPr lang="tr-TR"/>
        </a:p>
      </dgm:t>
    </dgm:pt>
    <dgm:pt modelId="{655A83DB-EFEA-4330-828E-3D874376241E}" type="pres">
      <dgm:prSet presAssocID="{DD66D34B-D1B4-446E-A7EE-A64570CD5BC0}" presName="descendantText" presStyleLbl="alignAcc1" presStyleIdx="2" presStyleCnt="3">
        <dgm:presLayoutVars>
          <dgm:bulletEnabled val="1"/>
        </dgm:presLayoutVars>
      </dgm:prSet>
      <dgm:spPr/>
      <dgm:t>
        <a:bodyPr/>
        <a:lstStyle/>
        <a:p>
          <a:endParaRPr lang="tr-TR"/>
        </a:p>
      </dgm:t>
    </dgm:pt>
  </dgm:ptLst>
  <dgm:cxnLst>
    <dgm:cxn modelId="{CC1D1F77-4FDF-4FEC-AF05-F1DBE3467A1C}" type="presOf" srcId="{5740A236-3EC5-43B3-8D18-AE1408F0D008}" destId="{740BBF9C-120B-41F1-88C0-DD1ABD51CC93}" srcOrd="0" destOrd="0" presId="urn:microsoft.com/office/officeart/2005/8/layout/chevron2"/>
    <dgm:cxn modelId="{3EDDE48D-B166-4AAA-99CB-738DA689D6E2}" srcId="{A821D759-82DC-4FD3-A923-A9AC224245EB}" destId="{C8E43C8C-3576-4DD7-ADD1-01B4593C8710}" srcOrd="0" destOrd="0" parTransId="{2119627A-1326-4778-B901-37147BA10B5A}" sibTransId="{B562E152-2B26-4F61-82E0-A3824519BA22}"/>
    <dgm:cxn modelId="{AE4C6334-C2A2-4176-AD10-73B0C8047509}" srcId="{8F8C3209-0842-459B-8539-C445F7AB17FE}" destId="{512BADFF-4B72-48BF-9852-514FB93D4A22}" srcOrd="0" destOrd="0" parTransId="{74B12002-2BB6-464C-A37F-3CA79EA75304}" sibTransId="{40844F0C-D139-4468-AB37-FE519BE2DEDE}"/>
    <dgm:cxn modelId="{8740342C-F708-41D1-B1F8-C10BBEF1AD51}" srcId="{8F8C3209-0842-459B-8539-C445F7AB17FE}" destId="{DD66D34B-D1B4-446E-A7EE-A64570CD5BC0}" srcOrd="2" destOrd="0" parTransId="{7183FFEB-D449-45A3-A6C4-2C726BE3EC64}" sibTransId="{F8CA904C-A307-4674-9445-D617A7020FC9}"/>
    <dgm:cxn modelId="{30EDCF1B-6A65-43BD-A7EF-4D809C8B6BB3}" type="presOf" srcId="{8F8C3209-0842-459B-8539-C445F7AB17FE}" destId="{72AAF106-54C1-4F18-9A15-015E5187302F}" srcOrd="0" destOrd="0" presId="urn:microsoft.com/office/officeart/2005/8/layout/chevron2"/>
    <dgm:cxn modelId="{FC114559-A1C1-4B31-8D2A-C5860022814C}" srcId="{DD66D34B-D1B4-446E-A7EE-A64570CD5BC0}" destId="{140AEBD9-1B1D-47E1-AB05-A11CAF6ACC1D}" srcOrd="0" destOrd="0" parTransId="{4133F999-EA98-41BE-A7B7-2F9340BE0597}" sibTransId="{D8B51938-A7E5-46C9-9543-FC4EC838F8CB}"/>
    <dgm:cxn modelId="{C5403FB7-2C29-4105-A1A1-17540F8755E6}" type="presOf" srcId="{140AEBD9-1B1D-47E1-AB05-A11CAF6ACC1D}" destId="{655A83DB-EFEA-4330-828E-3D874376241E}" srcOrd="0" destOrd="0" presId="urn:microsoft.com/office/officeart/2005/8/layout/chevron2"/>
    <dgm:cxn modelId="{92C069F0-7F61-4D45-AE4E-289D1B598F8E}" type="presOf" srcId="{DD66D34B-D1B4-446E-A7EE-A64570CD5BC0}" destId="{17E6B2ED-DC63-4570-AF11-28CADC6EFAEB}" srcOrd="0" destOrd="0" presId="urn:microsoft.com/office/officeart/2005/8/layout/chevron2"/>
    <dgm:cxn modelId="{885B1A19-E834-4624-9947-E74E9D79ECBD}" type="presOf" srcId="{A821D759-82DC-4FD3-A923-A9AC224245EB}" destId="{77532B66-4BE0-453D-8F5E-2E48438DF090}" srcOrd="0" destOrd="0" presId="urn:microsoft.com/office/officeart/2005/8/layout/chevron2"/>
    <dgm:cxn modelId="{124893ED-B8C1-4880-9C18-BB4B71CC46F0}" srcId="{512BADFF-4B72-48BF-9852-514FB93D4A22}" destId="{5740A236-3EC5-43B3-8D18-AE1408F0D008}" srcOrd="0" destOrd="0" parTransId="{BF1E991C-5B81-443F-890F-F6324785E7DE}" sibTransId="{D933F4A4-4B74-4B40-9714-30AC9A9E8BB0}"/>
    <dgm:cxn modelId="{34A4AB4B-6F6F-45FE-8EB2-D45C8EB5E9C8}" type="presOf" srcId="{C8E43C8C-3576-4DD7-ADD1-01B4593C8710}" destId="{A8248737-9AA6-4003-9573-304683E5ED10}" srcOrd="0" destOrd="0" presId="urn:microsoft.com/office/officeart/2005/8/layout/chevron2"/>
    <dgm:cxn modelId="{5B81C11F-E307-4B70-9FBE-2DABF59AD86D}" srcId="{8F8C3209-0842-459B-8539-C445F7AB17FE}" destId="{A821D759-82DC-4FD3-A923-A9AC224245EB}" srcOrd="1" destOrd="0" parTransId="{E301B86F-8B1B-4A1B-AB04-6A1FC7919369}" sibTransId="{A7F8E6AF-0B4A-4B40-9DBB-BE4158977027}"/>
    <dgm:cxn modelId="{96B3A8CC-65D9-46C8-9A7E-ED1BC08F93AE}" type="presOf" srcId="{512BADFF-4B72-48BF-9852-514FB93D4A22}" destId="{23B40799-F4EC-44E5-A0F4-6CF1DDF3EFEA}" srcOrd="0" destOrd="0" presId="urn:microsoft.com/office/officeart/2005/8/layout/chevron2"/>
    <dgm:cxn modelId="{955DA699-2306-4F00-A0C0-92072EB1CF86}" type="presParOf" srcId="{72AAF106-54C1-4F18-9A15-015E5187302F}" destId="{A37C7DBA-0944-432C-AE9A-C3317F3DB1F3}" srcOrd="0" destOrd="0" presId="urn:microsoft.com/office/officeart/2005/8/layout/chevron2"/>
    <dgm:cxn modelId="{BDD8311D-A2D6-4302-896F-65A389511139}" type="presParOf" srcId="{A37C7DBA-0944-432C-AE9A-C3317F3DB1F3}" destId="{23B40799-F4EC-44E5-A0F4-6CF1DDF3EFEA}" srcOrd="0" destOrd="0" presId="urn:microsoft.com/office/officeart/2005/8/layout/chevron2"/>
    <dgm:cxn modelId="{43BB4A3D-8A71-4F28-986B-6EF30F6D1B8D}" type="presParOf" srcId="{A37C7DBA-0944-432C-AE9A-C3317F3DB1F3}" destId="{740BBF9C-120B-41F1-88C0-DD1ABD51CC93}" srcOrd="1" destOrd="0" presId="urn:microsoft.com/office/officeart/2005/8/layout/chevron2"/>
    <dgm:cxn modelId="{AF2A12B9-FA5B-4C24-A6CC-35448070D2E0}" type="presParOf" srcId="{72AAF106-54C1-4F18-9A15-015E5187302F}" destId="{0011612C-C296-402B-9BFA-88776667095E}" srcOrd="1" destOrd="0" presId="urn:microsoft.com/office/officeart/2005/8/layout/chevron2"/>
    <dgm:cxn modelId="{853F54B1-461A-4604-BD3E-6B17FF310730}" type="presParOf" srcId="{72AAF106-54C1-4F18-9A15-015E5187302F}" destId="{328814DC-66F3-4A0E-91DD-3B5ED0FAB1AF}" srcOrd="2" destOrd="0" presId="urn:microsoft.com/office/officeart/2005/8/layout/chevron2"/>
    <dgm:cxn modelId="{D73BEB09-A059-469D-A250-B91DC6DE661E}" type="presParOf" srcId="{328814DC-66F3-4A0E-91DD-3B5ED0FAB1AF}" destId="{77532B66-4BE0-453D-8F5E-2E48438DF090}" srcOrd="0" destOrd="0" presId="urn:microsoft.com/office/officeart/2005/8/layout/chevron2"/>
    <dgm:cxn modelId="{8042DB9C-D0F5-4ADC-950C-834DEE51EF27}" type="presParOf" srcId="{328814DC-66F3-4A0E-91DD-3B5ED0FAB1AF}" destId="{A8248737-9AA6-4003-9573-304683E5ED10}" srcOrd="1" destOrd="0" presId="urn:microsoft.com/office/officeart/2005/8/layout/chevron2"/>
    <dgm:cxn modelId="{BA544D3B-88D2-4ADC-9819-22A3D2FF5547}" type="presParOf" srcId="{72AAF106-54C1-4F18-9A15-015E5187302F}" destId="{87BE6450-9AD0-4B93-8421-2887C84631ED}" srcOrd="3" destOrd="0" presId="urn:microsoft.com/office/officeart/2005/8/layout/chevron2"/>
    <dgm:cxn modelId="{E7031517-7468-4089-9DDA-56A822E6E8E0}" type="presParOf" srcId="{72AAF106-54C1-4F18-9A15-015E5187302F}" destId="{CCD7B19D-AF27-486D-AB8C-334CE15FA0D6}" srcOrd="4" destOrd="0" presId="urn:microsoft.com/office/officeart/2005/8/layout/chevron2"/>
    <dgm:cxn modelId="{DAFD0676-D858-42A3-9B5C-DD4D052B0F6B}" type="presParOf" srcId="{CCD7B19D-AF27-486D-AB8C-334CE15FA0D6}" destId="{17E6B2ED-DC63-4570-AF11-28CADC6EFAEB}" srcOrd="0" destOrd="0" presId="urn:microsoft.com/office/officeart/2005/8/layout/chevron2"/>
    <dgm:cxn modelId="{E5FC3896-7A53-449B-BC53-D04AFE90DCB5}" type="presParOf" srcId="{CCD7B19D-AF27-486D-AB8C-334CE15FA0D6}" destId="{655A83DB-EFEA-4330-828E-3D874376241E}"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47E93846-BC1A-48C5-ABFE-990C37E4E305}" type="doc">
      <dgm:prSet loTypeId="urn:microsoft.com/office/officeart/2005/8/layout/hProcess9" loCatId="process" qsTypeId="urn:microsoft.com/office/officeart/2005/8/quickstyle/3d1" qsCatId="3D" csTypeId="urn:microsoft.com/office/officeart/2005/8/colors/colorful1" csCatId="colorful"/>
      <dgm:spPr/>
      <dgm:t>
        <a:bodyPr/>
        <a:lstStyle/>
        <a:p>
          <a:endParaRPr lang="tr-TR"/>
        </a:p>
      </dgm:t>
    </dgm:pt>
    <dgm:pt modelId="{A9599097-B429-4C95-96B5-BABA2FFCFAA2}">
      <dgm:prSet/>
      <dgm:spPr/>
      <dgm:t>
        <a:bodyPr/>
        <a:lstStyle/>
        <a:p>
          <a:pPr rtl="0"/>
          <a:r>
            <a:rPr lang="tr-TR" b="1" dirty="0" smtClean="0">
              <a:effectLst>
                <a:outerShdw blurRad="38100" dist="38100" dir="2700000" algn="tl">
                  <a:srgbClr val="000000">
                    <a:alpha val="43137"/>
                  </a:srgbClr>
                </a:outerShdw>
              </a:effectLst>
              <a:latin typeface="Bahnschrift Condensed" pitchFamily="34" charset="0"/>
            </a:rPr>
            <a:t>ÖSYM’NİN VERDİĞİ BAŞLANGIÇ PUANI :100</a:t>
          </a:r>
          <a:endParaRPr lang="tr-TR" dirty="0">
            <a:effectLst>
              <a:outerShdw blurRad="38100" dist="38100" dir="2700000" algn="tl">
                <a:srgbClr val="000000">
                  <a:alpha val="43137"/>
                </a:srgbClr>
              </a:outerShdw>
            </a:effectLst>
            <a:latin typeface="Bahnschrift Condensed" pitchFamily="34" charset="0"/>
          </a:endParaRPr>
        </a:p>
      </dgm:t>
    </dgm:pt>
    <dgm:pt modelId="{2CCC317D-F7A4-4298-9762-C16B5F07267D}" type="parTrans" cxnId="{CD2FE95A-1418-4C8E-9402-7A426677CEAC}">
      <dgm:prSet/>
      <dgm:spPr/>
      <dgm:t>
        <a:bodyPr/>
        <a:lstStyle/>
        <a:p>
          <a:endParaRPr lang="tr-TR"/>
        </a:p>
      </dgm:t>
    </dgm:pt>
    <dgm:pt modelId="{4116DE59-80D6-4661-BA32-9468021FDE6E}" type="sibTrans" cxnId="{CD2FE95A-1418-4C8E-9402-7A426677CEAC}">
      <dgm:prSet/>
      <dgm:spPr/>
      <dgm:t>
        <a:bodyPr/>
        <a:lstStyle/>
        <a:p>
          <a:endParaRPr lang="tr-TR"/>
        </a:p>
      </dgm:t>
    </dgm:pt>
    <dgm:pt modelId="{B4D8A260-690E-4BB3-A5D6-1492D975049A}">
      <dgm:prSet/>
      <dgm:spPr/>
      <dgm:t>
        <a:bodyPr/>
        <a:lstStyle/>
        <a:p>
          <a:pPr rtl="0"/>
          <a:r>
            <a:rPr lang="tr-TR" b="1" dirty="0" smtClean="0">
              <a:effectLst>
                <a:outerShdw blurRad="38100" dist="38100" dir="2700000" algn="tl">
                  <a:srgbClr val="000000">
                    <a:alpha val="43137"/>
                  </a:srgbClr>
                </a:outerShdw>
              </a:effectLst>
              <a:latin typeface="Bahnschrift Condensed" pitchFamily="34" charset="0"/>
            </a:rPr>
            <a:t>120 SORUDAN ALINABİLECEK MAKSİMUM HAM PUAN :400</a:t>
          </a:r>
          <a:endParaRPr lang="tr-TR" dirty="0">
            <a:effectLst>
              <a:outerShdw blurRad="38100" dist="38100" dir="2700000" algn="tl">
                <a:srgbClr val="000000">
                  <a:alpha val="43137"/>
                </a:srgbClr>
              </a:outerShdw>
            </a:effectLst>
            <a:latin typeface="Bahnschrift Condensed" pitchFamily="34" charset="0"/>
          </a:endParaRPr>
        </a:p>
      </dgm:t>
    </dgm:pt>
    <dgm:pt modelId="{868FD6D3-EA8B-4F30-88FF-9246BD8DB804}" type="parTrans" cxnId="{897B9275-8292-4C99-8F1B-05BB7967AC86}">
      <dgm:prSet/>
      <dgm:spPr/>
      <dgm:t>
        <a:bodyPr/>
        <a:lstStyle/>
        <a:p>
          <a:endParaRPr lang="tr-TR"/>
        </a:p>
      </dgm:t>
    </dgm:pt>
    <dgm:pt modelId="{EF8972A9-4013-40D4-A808-C0D96BDAF76D}" type="sibTrans" cxnId="{897B9275-8292-4C99-8F1B-05BB7967AC86}">
      <dgm:prSet/>
      <dgm:spPr/>
      <dgm:t>
        <a:bodyPr/>
        <a:lstStyle/>
        <a:p>
          <a:endParaRPr lang="tr-TR"/>
        </a:p>
      </dgm:t>
    </dgm:pt>
    <dgm:pt modelId="{F7514385-FC56-41BC-B75B-1B07B3168A96}">
      <dgm:prSet/>
      <dgm:spPr/>
      <dgm:t>
        <a:bodyPr/>
        <a:lstStyle/>
        <a:p>
          <a:pPr rtl="0"/>
          <a:r>
            <a:rPr lang="tr-TR" b="1" dirty="0" smtClean="0">
              <a:effectLst>
                <a:outerShdw blurRad="38100" dist="38100" dir="2700000" algn="tl">
                  <a:srgbClr val="000000">
                    <a:alpha val="43137"/>
                  </a:srgbClr>
                </a:outerShdw>
              </a:effectLst>
              <a:latin typeface="Bahnschrift Condensed" pitchFamily="34" charset="0"/>
            </a:rPr>
            <a:t>DİPLOMA NOTU KATKISI :30-60 arası</a:t>
          </a:r>
          <a:endParaRPr lang="tr-TR" dirty="0">
            <a:effectLst>
              <a:outerShdw blurRad="38100" dist="38100" dir="2700000" algn="tl">
                <a:srgbClr val="000000">
                  <a:alpha val="43137"/>
                </a:srgbClr>
              </a:outerShdw>
            </a:effectLst>
            <a:latin typeface="Bahnschrift Condensed" pitchFamily="34" charset="0"/>
          </a:endParaRPr>
        </a:p>
      </dgm:t>
    </dgm:pt>
    <dgm:pt modelId="{3315173B-DC11-4C82-8F6E-246E638A201B}" type="parTrans" cxnId="{BC5713A5-2FFD-464B-836E-F7E1A826EB27}">
      <dgm:prSet/>
      <dgm:spPr/>
      <dgm:t>
        <a:bodyPr/>
        <a:lstStyle/>
        <a:p>
          <a:endParaRPr lang="tr-TR"/>
        </a:p>
      </dgm:t>
    </dgm:pt>
    <dgm:pt modelId="{16BAD351-55E3-44FA-81B7-144DA145149A}" type="sibTrans" cxnId="{BC5713A5-2FFD-464B-836E-F7E1A826EB27}">
      <dgm:prSet/>
      <dgm:spPr/>
      <dgm:t>
        <a:bodyPr/>
        <a:lstStyle/>
        <a:p>
          <a:endParaRPr lang="tr-TR"/>
        </a:p>
      </dgm:t>
    </dgm:pt>
    <dgm:pt modelId="{47B87A94-F5A2-47DA-994E-AF2FECC8FAAB}">
      <dgm:prSet/>
      <dgm:spPr/>
      <dgm:t>
        <a:bodyPr/>
        <a:lstStyle/>
        <a:p>
          <a:pPr rtl="0"/>
          <a:r>
            <a:rPr lang="tr-TR" b="1" dirty="0" smtClean="0">
              <a:effectLst>
                <a:outerShdw blurRad="38100" dist="38100" dir="2700000" algn="tl">
                  <a:srgbClr val="000000">
                    <a:alpha val="43137"/>
                  </a:srgbClr>
                </a:outerShdw>
              </a:effectLst>
              <a:latin typeface="Bahnschrift Condensed" pitchFamily="34" charset="0"/>
            </a:rPr>
            <a:t>500 PUAN TYT’DE ALINABİLECEK MAKSİMUM PUANDIR</a:t>
          </a:r>
          <a:endParaRPr lang="tr-TR" b="1" dirty="0">
            <a:effectLst>
              <a:outerShdw blurRad="38100" dist="38100" dir="2700000" algn="tl">
                <a:srgbClr val="000000">
                  <a:alpha val="43137"/>
                </a:srgbClr>
              </a:outerShdw>
            </a:effectLst>
            <a:latin typeface="Bahnschrift Condensed" pitchFamily="34" charset="0"/>
          </a:endParaRPr>
        </a:p>
      </dgm:t>
    </dgm:pt>
    <dgm:pt modelId="{C40EDF0D-248E-4391-9334-5293C6A399D4}" type="parTrans" cxnId="{E2A1B3F2-B8EE-4DEA-86C2-9E0B4FA2FAE2}">
      <dgm:prSet/>
      <dgm:spPr/>
      <dgm:t>
        <a:bodyPr/>
        <a:lstStyle/>
        <a:p>
          <a:endParaRPr lang="tr-TR"/>
        </a:p>
      </dgm:t>
    </dgm:pt>
    <dgm:pt modelId="{D1A91492-5FD3-4DD6-A436-B482B3058FE4}" type="sibTrans" cxnId="{E2A1B3F2-B8EE-4DEA-86C2-9E0B4FA2FAE2}">
      <dgm:prSet/>
      <dgm:spPr/>
      <dgm:t>
        <a:bodyPr/>
        <a:lstStyle/>
        <a:p>
          <a:endParaRPr lang="tr-TR"/>
        </a:p>
      </dgm:t>
    </dgm:pt>
    <dgm:pt modelId="{2A943FA9-CC84-4D4E-B538-22BA57EBCD5F}">
      <dgm:prSet/>
      <dgm:spPr/>
      <dgm:t>
        <a:bodyPr/>
        <a:lstStyle/>
        <a:p>
          <a:pPr rtl="0"/>
          <a:r>
            <a:rPr lang="tr-TR" b="1" dirty="0" smtClean="0">
              <a:effectLst>
                <a:outerShdw blurRad="38100" dist="38100" dir="2700000" algn="tl">
                  <a:srgbClr val="000000">
                    <a:alpha val="43137"/>
                  </a:srgbClr>
                </a:outerShdw>
              </a:effectLst>
              <a:latin typeface="Bahnschrift Condensed" pitchFamily="34" charset="0"/>
            </a:rPr>
            <a:t>TYT’DE ALINABİLECEK MAKSİMUM YERLEŞTİRME PUANI 560 PUANDIR.</a:t>
          </a:r>
          <a:endParaRPr lang="tr-TR" b="1" dirty="0">
            <a:effectLst>
              <a:outerShdw blurRad="38100" dist="38100" dir="2700000" algn="tl">
                <a:srgbClr val="000000">
                  <a:alpha val="43137"/>
                </a:srgbClr>
              </a:outerShdw>
            </a:effectLst>
            <a:latin typeface="Bahnschrift Condensed" pitchFamily="34" charset="0"/>
          </a:endParaRPr>
        </a:p>
      </dgm:t>
    </dgm:pt>
    <dgm:pt modelId="{08D6CD3E-6F51-4466-BF83-6428F848EEA3}" type="parTrans" cxnId="{4EF00D3F-5C19-4E8F-BBBF-91A8BFF6FFA5}">
      <dgm:prSet/>
      <dgm:spPr/>
      <dgm:t>
        <a:bodyPr/>
        <a:lstStyle/>
        <a:p>
          <a:endParaRPr lang="tr-TR"/>
        </a:p>
      </dgm:t>
    </dgm:pt>
    <dgm:pt modelId="{F1D71536-A76A-4EB0-9609-472FD2B74B7D}" type="sibTrans" cxnId="{4EF00D3F-5C19-4E8F-BBBF-91A8BFF6FFA5}">
      <dgm:prSet/>
      <dgm:spPr/>
      <dgm:t>
        <a:bodyPr/>
        <a:lstStyle/>
        <a:p>
          <a:endParaRPr lang="tr-TR"/>
        </a:p>
      </dgm:t>
    </dgm:pt>
    <dgm:pt modelId="{F8680489-9B28-45B7-BB8B-BBF1E3671CA4}" type="pres">
      <dgm:prSet presAssocID="{47E93846-BC1A-48C5-ABFE-990C37E4E305}" presName="CompostProcess" presStyleCnt="0">
        <dgm:presLayoutVars>
          <dgm:dir/>
          <dgm:resizeHandles val="exact"/>
        </dgm:presLayoutVars>
      </dgm:prSet>
      <dgm:spPr/>
      <dgm:t>
        <a:bodyPr/>
        <a:lstStyle/>
        <a:p>
          <a:endParaRPr lang="tr-TR"/>
        </a:p>
      </dgm:t>
    </dgm:pt>
    <dgm:pt modelId="{E587167F-EB61-4C41-A17F-E8E6827A2CED}" type="pres">
      <dgm:prSet presAssocID="{47E93846-BC1A-48C5-ABFE-990C37E4E305}" presName="arrow" presStyleLbl="bgShp" presStyleIdx="0" presStyleCnt="1"/>
      <dgm:spPr/>
    </dgm:pt>
    <dgm:pt modelId="{0B211DAC-8FCD-4982-8D09-D6DAAA6B3008}" type="pres">
      <dgm:prSet presAssocID="{47E93846-BC1A-48C5-ABFE-990C37E4E305}" presName="linearProcess" presStyleCnt="0"/>
      <dgm:spPr/>
    </dgm:pt>
    <dgm:pt modelId="{F441D87A-A1C0-4785-8E60-D24AF6CA8431}" type="pres">
      <dgm:prSet presAssocID="{A9599097-B429-4C95-96B5-BABA2FFCFAA2}" presName="textNode" presStyleLbl="node1" presStyleIdx="0" presStyleCnt="5">
        <dgm:presLayoutVars>
          <dgm:bulletEnabled val="1"/>
        </dgm:presLayoutVars>
      </dgm:prSet>
      <dgm:spPr/>
      <dgm:t>
        <a:bodyPr/>
        <a:lstStyle/>
        <a:p>
          <a:endParaRPr lang="tr-TR"/>
        </a:p>
      </dgm:t>
    </dgm:pt>
    <dgm:pt modelId="{593A101A-8498-4C34-A398-3B3C28B2D3AF}" type="pres">
      <dgm:prSet presAssocID="{4116DE59-80D6-4661-BA32-9468021FDE6E}" presName="sibTrans" presStyleCnt="0"/>
      <dgm:spPr/>
    </dgm:pt>
    <dgm:pt modelId="{3BDCD207-6D26-4882-A55F-CA1A7B3C9EAA}" type="pres">
      <dgm:prSet presAssocID="{B4D8A260-690E-4BB3-A5D6-1492D975049A}" presName="textNode" presStyleLbl="node1" presStyleIdx="1" presStyleCnt="5">
        <dgm:presLayoutVars>
          <dgm:bulletEnabled val="1"/>
        </dgm:presLayoutVars>
      </dgm:prSet>
      <dgm:spPr/>
      <dgm:t>
        <a:bodyPr/>
        <a:lstStyle/>
        <a:p>
          <a:endParaRPr lang="tr-TR"/>
        </a:p>
      </dgm:t>
    </dgm:pt>
    <dgm:pt modelId="{8C5B8BC7-A20A-4395-81E1-EACDBBD947B8}" type="pres">
      <dgm:prSet presAssocID="{EF8972A9-4013-40D4-A808-C0D96BDAF76D}" presName="sibTrans" presStyleCnt="0"/>
      <dgm:spPr/>
    </dgm:pt>
    <dgm:pt modelId="{8D8D0B91-A031-4750-913F-7693F4DF99BA}" type="pres">
      <dgm:prSet presAssocID="{F7514385-FC56-41BC-B75B-1B07B3168A96}" presName="textNode" presStyleLbl="node1" presStyleIdx="2" presStyleCnt="5">
        <dgm:presLayoutVars>
          <dgm:bulletEnabled val="1"/>
        </dgm:presLayoutVars>
      </dgm:prSet>
      <dgm:spPr/>
      <dgm:t>
        <a:bodyPr/>
        <a:lstStyle/>
        <a:p>
          <a:endParaRPr lang="tr-TR"/>
        </a:p>
      </dgm:t>
    </dgm:pt>
    <dgm:pt modelId="{60D9A427-C6A0-464F-B892-547F70D56A31}" type="pres">
      <dgm:prSet presAssocID="{16BAD351-55E3-44FA-81B7-144DA145149A}" presName="sibTrans" presStyleCnt="0"/>
      <dgm:spPr/>
    </dgm:pt>
    <dgm:pt modelId="{C6D0CE1C-BBF7-4F92-81AA-A5A22AC931CD}" type="pres">
      <dgm:prSet presAssocID="{47B87A94-F5A2-47DA-994E-AF2FECC8FAAB}" presName="textNode" presStyleLbl="node1" presStyleIdx="3" presStyleCnt="5">
        <dgm:presLayoutVars>
          <dgm:bulletEnabled val="1"/>
        </dgm:presLayoutVars>
      </dgm:prSet>
      <dgm:spPr/>
      <dgm:t>
        <a:bodyPr/>
        <a:lstStyle/>
        <a:p>
          <a:endParaRPr lang="tr-TR"/>
        </a:p>
      </dgm:t>
    </dgm:pt>
    <dgm:pt modelId="{98242089-C1AA-43D4-8E7D-A01A14730E43}" type="pres">
      <dgm:prSet presAssocID="{D1A91492-5FD3-4DD6-A436-B482B3058FE4}" presName="sibTrans" presStyleCnt="0"/>
      <dgm:spPr/>
    </dgm:pt>
    <dgm:pt modelId="{4C2332D3-2D7F-4963-9FF7-ADD5E82EADFB}" type="pres">
      <dgm:prSet presAssocID="{2A943FA9-CC84-4D4E-B538-22BA57EBCD5F}" presName="textNode" presStyleLbl="node1" presStyleIdx="4" presStyleCnt="5">
        <dgm:presLayoutVars>
          <dgm:bulletEnabled val="1"/>
        </dgm:presLayoutVars>
      </dgm:prSet>
      <dgm:spPr/>
      <dgm:t>
        <a:bodyPr/>
        <a:lstStyle/>
        <a:p>
          <a:endParaRPr lang="tr-TR"/>
        </a:p>
      </dgm:t>
    </dgm:pt>
  </dgm:ptLst>
  <dgm:cxnLst>
    <dgm:cxn modelId="{59BA331A-3060-4994-950D-B58D95CD5976}" type="presOf" srcId="{2A943FA9-CC84-4D4E-B538-22BA57EBCD5F}" destId="{4C2332D3-2D7F-4963-9FF7-ADD5E82EADFB}" srcOrd="0" destOrd="0" presId="urn:microsoft.com/office/officeart/2005/8/layout/hProcess9"/>
    <dgm:cxn modelId="{897B9275-8292-4C99-8F1B-05BB7967AC86}" srcId="{47E93846-BC1A-48C5-ABFE-990C37E4E305}" destId="{B4D8A260-690E-4BB3-A5D6-1492D975049A}" srcOrd="1" destOrd="0" parTransId="{868FD6D3-EA8B-4F30-88FF-9246BD8DB804}" sibTransId="{EF8972A9-4013-40D4-A808-C0D96BDAF76D}"/>
    <dgm:cxn modelId="{E2A1B3F2-B8EE-4DEA-86C2-9E0B4FA2FAE2}" srcId="{47E93846-BC1A-48C5-ABFE-990C37E4E305}" destId="{47B87A94-F5A2-47DA-994E-AF2FECC8FAAB}" srcOrd="3" destOrd="0" parTransId="{C40EDF0D-248E-4391-9334-5293C6A399D4}" sibTransId="{D1A91492-5FD3-4DD6-A436-B482B3058FE4}"/>
    <dgm:cxn modelId="{D1341933-0F68-4A02-8EF2-40904A13D5B6}" type="presOf" srcId="{F7514385-FC56-41BC-B75B-1B07B3168A96}" destId="{8D8D0B91-A031-4750-913F-7693F4DF99BA}" srcOrd="0" destOrd="0" presId="urn:microsoft.com/office/officeart/2005/8/layout/hProcess9"/>
    <dgm:cxn modelId="{B0C0D7AE-0D73-4C86-81DF-7984CAF4AB48}" type="presOf" srcId="{47B87A94-F5A2-47DA-994E-AF2FECC8FAAB}" destId="{C6D0CE1C-BBF7-4F92-81AA-A5A22AC931CD}" srcOrd="0" destOrd="0" presId="urn:microsoft.com/office/officeart/2005/8/layout/hProcess9"/>
    <dgm:cxn modelId="{CD2FE95A-1418-4C8E-9402-7A426677CEAC}" srcId="{47E93846-BC1A-48C5-ABFE-990C37E4E305}" destId="{A9599097-B429-4C95-96B5-BABA2FFCFAA2}" srcOrd="0" destOrd="0" parTransId="{2CCC317D-F7A4-4298-9762-C16B5F07267D}" sibTransId="{4116DE59-80D6-4661-BA32-9468021FDE6E}"/>
    <dgm:cxn modelId="{BC5713A5-2FFD-464B-836E-F7E1A826EB27}" srcId="{47E93846-BC1A-48C5-ABFE-990C37E4E305}" destId="{F7514385-FC56-41BC-B75B-1B07B3168A96}" srcOrd="2" destOrd="0" parTransId="{3315173B-DC11-4C82-8F6E-246E638A201B}" sibTransId="{16BAD351-55E3-44FA-81B7-144DA145149A}"/>
    <dgm:cxn modelId="{2B5D4485-03A5-4EC7-81BD-D02C64B76795}" type="presOf" srcId="{B4D8A260-690E-4BB3-A5D6-1492D975049A}" destId="{3BDCD207-6D26-4882-A55F-CA1A7B3C9EAA}" srcOrd="0" destOrd="0" presId="urn:microsoft.com/office/officeart/2005/8/layout/hProcess9"/>
    <dgm:cxn modelId="{8678FCAB-46C3-4FBD-B8FC-7B58EF7372D4}" type="presOf" srcId="{47E93846-BC1A-48C5-ABFE-990C37E4E305}" destId="{F8680489-9B28-45B7-BB8B-BBF1E3671CA4}" srcOrd="0" destOrd="0" presId="urn:microsoft.com/office/officeart/2005/8/layout/hProcess9"/>
    <dgm:cxn modelId="{4E8058F1-2BD7-4AA5-9432-BEFDAC16C7AF}" type="presOf" srcId="{A9599097-B429-4C95-96B5-BABA2FFCFAA2}" destId="{F441D87A-A1C0-4785-8E60-D24AF6CA8431}" srcOrd="0" destOrd="0" presId="urn:microsoft.com/office/officeart/2005/8/layout/hProcess9"/>
    <dgm:cxn modelId="{4EF00D3F-5C19-4E8F-BBBF-91A8BFF6FFA5}" srcId="{47E93846-BC1A-48C5-ABFE-990C37E4E305}" destId="{2A943FA9-CC84-4D4E-B538-22BA57EBCD5F}" srcOrd="4" destOrd="0" parTransId="{08D6CD3E-6F51-4466-BF83-6428F848EEA3}" sibTransId="{F1D71536-A76A-4EB0-9609-472FD2B74B7D}"/>
    <dgm:cxn modelId="{7D0BDD80-0285-4E6E-9992-7862A4A63B20}" type="presParOf" srcId="{F8680489-9B28-45B7-BB8B-BBF1E3671CA4}" destId="{E587167F-EB61-4C41-A17F-E8E6827A2CED}" srcOrd="0" destOrd="0" presId="urn:microsoft.com/office/officeart/2005/8/layout/hProcess9"/>
    <dgm:cxn modelId="{ABC39E68-1951-4E5F-B726-D8304AE152FA}" type="presParOf" srcId="{F8680489-9B28-45B7-BB8B-BBF1E3671CA4}" destId="{0B211DAC-8FCD-4982-8D09-D6DAAA6B3008}" srcOrd="1" destOrd="0" presId="urn:microsoft.com/office/officeart/2005/8/layout/hProcess9"/>
    <dgm:cxn modelId="{8FF8D7DE-3C0F-422F-890F-0092FF2F630B}" type="presParOf" srcId="{0B211DAC-8FCD-4982-8D09-D6DAAA6B3008}" destId="{F441D87A-A1C0-4785-8E60-D24AF6CA8431}" srcOrd="0" destOrd="0" presId="urn:microsoft.com/office/officeart/2005/8/layout/hProcess9"/>
    <dgm:cxn modelId="{38F6DCD4-EBDC-4014-B865-A84852FFD1E9}" type="presParOf" srcId="{0B211DAC-8FCD-4982-8D09-D6DAAA6B3008}" destId="{593A101A-8498-4C34-A398-3B3C28B2D3AF}" srcOrd="1" destOrd="0" presId="urn:microsoft.com/office/officeart/2005/8/layout/hProcess9"/>
    <dgm:cxn modelId="{479DDB22-C02F-4E38-BF1F-8DBA07C20F4A}" type="presParOf" srcId="{0B211DAC-8FCD-4982-8D09-D6DAAA6B3008}" destId="{3BDCD207-6D26-4882-A55F-CA1A7B3C9EAA}" srcOrd="2" destOrd="0" presId="urn:microsoft.com/office/officeart/2005/8/layout/hProcess9"/>
    <dgm:cxn modelId="{26B061E3-83E0-464F-8236-39467AA0619E}" type="presParOf" srcId="{0B211DAC-8FCD-4982-8D09-D6DAAA6B3008}" destId="{8C5B8BC7-A20A-4395-81E1-EACDBBD947B8}" srcOrd="3" destOrd="0" presId="urn:microsoft.com/office/officeart/2005/8/layout/hProcess9"/>
    <dgm:cxn modelId="{0E4AB67D-19AC-4787-86DE-8112CDCB38D3}" type="presParOf" srcId="{0B211DAC-8FCD-4982-8D09-D6DAAA6B3008}" destId="{8D8D0B91-A031-4750-913F-7693F4DF99BA}" srcOrd="4" destOrd="0" presId="urn:microsoft.com/office/officeart/2005/8/layout/hProcess9"/>
    <dgm:cxn modelId="{B7136A22-5382-4CB3-92A9-EA9F9300406A}" type="presParOf" srcId="{0B211DAC-8FCD-4982-8D09-D6DAAA6B3008}" destId="{60D9A427-C6A0-464F-B892-547F70D56A31}" srcOrd="5" destOrd="0" presId="urn:microsoft.com/office/officeart/2005/8/layout/hProcess9"/>
    <dgm:cxn modelId="{AFB6566E-5501-477C-90A5-4D38E444E8B9}" type="presParOf" srcId="{0B211DAC-8FCD-4982-8D09-D6DAAA6B3008}" destId="{C6D0CE1C-BBF7-4F92-81AA-A5A22AC931CD}" srcOrd="6" destOrd="0" presId="urn:microsoft.com/office/officeart/2005/8/layout/hProcess9"/>
    <dgm:cxn modelId="{D612936C-6EEF-4CB2-A63A-A5D1722D21D7}" type="presParOf" srcId="{0B211DAC-8FCD-4982-8D09-D6DAAA6B3008}" destId="{98242089-C1AA-43D4-8E7D-A01A14730E43}" srcOrd="7" destOrd="0" presId="urn:microsoft.com/office/officeart/2005/8/layout/hProcess9"/>
    <dgm:cxn modelId="{F46B6405-DFDA-4C3D-AA8E-824B3F994DB2}" type="presParOf" srcId="{0B211DAC-8FCD-4982-8D09-D6DAAA6B3008}" destId="{4C2332D3-2D7F-4963-9FF7-ADD5E82EADFB}" srcOrd="8" destOrd="0" presId="urn:microsoft.com/office/officeart/2005/8/layout/hProcess9"/>
  </dgm:cxnLst>
  <dgm:bg/>
  <dgm:whole/>
</dgm:dataModel>
</file>

<file path=ppt/diagrams/data7.xml><?xml version="1.0" encoding="utf-8"?>
<dgm:dataModel xmlns:dgm="http://schemas.openxmlformats.org/drawingml/2006/diagram" xmlns:a="http://schemas.openxmlformats.org/drawingml/2006/main">
  <dgm:ptLst>
    <dgm:pt modelId="{E3449432-DE83-4DA9-A1E5-713AAA81B1CE}" type="doc">
      <dgm:prSet loTypeId="urn:microsoft.com/office/officeart/2005/8/layout/radial2" loCatId="relationship" qsTypeId="urn:microsoft.com/office/officeart/2005/8/quickstyle/3d1" qsCatId="3D" csTypeId="urn:microsoft.com/office/officeart/2005/8/colors/accent1_2" csCatId="accent1" phldr="1"/>
      <dgm:spPr/>
      <dgm:t>
        <a:bodyPr/>
        <a:lstStyle/>
        <a:p>
          <a:endParaRPr lang="tr-TR"/>
        </a:p>
      </dgm:t>
    </dgm:pt>
    <dgm:pt modelId="{C7BD1446-7414-44E0-8561-DCC81558D683}">
      <dgm:prSet custT="1"/>
      <dgm:spPr/>
      <dgm:t>
        <a:bodyPr/>
        <a:lstStyle/>
        <a:p>
          <a:pPr rtl="0"/>
          <a:r>
            <a:rPr lang="tr-TR" sz="1000" b="1" dirty="0" err="1" smtClean="0"/>
            <a:t>Önlisans</a:t>
          </a:r>
          <a:r>
            <a:rPr lang="tr-TR" sz="1000" b="1" dirty="0" smtClean="0"/>
            <a:t> programlarını (Örgün </a:t>
          </a:r>
          <a:r>
            <a:rPr lang="tr-TR" sz="1000" b="1" dirty="0" err="1" smtClean="0"/>
            <a:t>Açıköğretim</a:t>
          </a:r>
          <a:r>
            <a:rPr lang="tr-TR" sz="1000" b="1" dirty="0" smtClean="0"/>
            <a:t>)  tercih edebilir,</a:t>
          </a:r>
          <a:endParaRPr lang="tr-TR" sz="1000" dirty="0"/>
        </a:p>
      </dgm:t>
    </dgm:pt>
    <dgm:pt modelId="{30966313-8DCE-42F0-9D3E-9362D2D83B2B}" type="parTrans" cxnId="{4FAB1790-6E44-496F-9C3F-63C23E836E19}">
      <dgm:prSet/>
      <dgm:spPr/>
      <dgm:t>
        <a:bodyPr/>
        <a:lstStyle/>
        <a:p>
          <a:endParaRPr lang="tr-TR"/>
        </a:p>
      </dgm:t>
    </dgm:pt>
    <dgm:pt modelId="{952199B4-7938-4EE6-98FF-4A18464F183E}" type="sibTrans" cxnId="{4FAB1790-6E44-496F-9C3F-63C23E836E19}">
      <dgm:prSet/>
      <dgm:spPr/>
      <dgm:t>
        <a:bodyPr/>
        <a:lstStyle/>
        <a:p>
          <a:endParaRPr lang="tr-TR"/>
        </a:p>
      </dgm:t>
    </dgm:pt>
    <dgm:pt modelId="{C289B01C-5482-47E8-A34C-A33873A4E5D5}">
      <dgm:prSet custT="1"/>
      <dgm:spPr/>
      <dgm:t>
        <a:bodyPr/>
        <a:lstStyle/>
        <a:p>
          <a:pPr rtl="0"/>
          <a:r>
            <a:rPr lang="tr-TR" sz="1000" b="1" dirty="0" smtClean="0"/>
            <a:t>Özel yetenek sınavlarına ön başvuruda bu puanını kullanabilir, </a:t>
          </a:r>
          <a:endParaRPr lang="tr-TR" sz="1000" dirty="0"/>
        </a:p>
      </dgm:t>
    </dgm:pt>
    <dgm:pt modelId="{69752E17-B597-4A1C-A6D2-BE0205381E98}" type="parTrans" cxnId="{FC09CD02-52A5-44A9-B5A2-1E5C474B4DA7}">
      <dgm:prSet/>
      <dgm:spPr/>
      <dgm:t>
        <a:bodyPr/>
        <a:lstStyle/>
        <a:p>
          <a:endParaRPr lang="tr-TR"/>
        </a:p>
      </dgm:t>
    </dgm:pt>
    <dgm:pt modelId="{5C329CDE-5772-4EB3-9717-C1726819C319}" type="sibTrans" cxnId="{FC09CD02-52A5-44A9-B5A2-1E5C474B4DA7}">
      <dgm:prSet/>
      <dgm:spPr/>
      <dgm:t>
        <a:bodyPr/>
        <a:lstStyle/>
        <a:p>
          <a:endParaRPr lang="tr-TR"/>
        </a:p>
      </dgm:t>
    </dgm:pt>
    <dgm:pt modelId="{92AE9715-A4ED-4CC2-AE10-31C52D7A5BC2}">
      <dgm:prSet custT="1"/>
      <dgm:spPr/>
      <dgm:t>
        <a:bodyPr/>
        <a:lstStyle/>
        <a:p>
          <a:pPr rtl="0"/>
          <a:r>
            <a:rPr lang="tr-TR" sz="1000" b="1" dirty="0" err="1" smtClean="0"/>
            <a:t>TYT’de</a:t>
          </a:r>
          <a:r>
            <a:rPr lang="tr-TR" sz="1000" b="1" dirty="0" smtClean="0"/>
            <a:t> 150 ham puanı geçen adayın, İkinci Aşama AYT sınavında puan hesaplanma hakkı elde eder. </a:t>
          </a:r>
          <a:endParaRPr lang="tr-TR" sz="1000" dirty="0"/>
        </a:p>
      </dgm:t>
    </dgm:pt>
    <dgm:pt modelId="{68970839-736F-4337-84D5-D771C40C5797}" type="parTrans" cxnId="{26DD8354-896C-4F9A-A306-A809C157CB67}">
      <dgm:prSet/>
      <dgm:spPr/>
      <dgm:t>
        <a:bodyPr/>
        <a:lstStyle/>
        <a:p>
          <a:endParaRPr lang="tr-TR"/>
        </a:p>
      </dgm:t>
    </dgm:pt>
    <dgm:pt modelId="{E0D4A4A2-C269-4F68-AECC-C2734AA4E3BB}" type="sibTrans" cxnId="{26DD8354-896C-4F9A-A306-A809C157CB67}">
      <dgm:prSet/>
      <dgm:spPr/>
      <dgm:t>
        <a:bodyPr/>
        <a:lstStyle/>
        <a:p>
          <a:endParaRPr lang="tr-TR"/>
        </a:p>
      </dgm:t>
    </dgm:pt>
    <dgm:pt modelId="{9A669420-0164-443F-A53E-FCD4AA3A3AE5}">
      <dgm:prSet/>
      <dgm:spPr/>
      <dgm:t>
        <a:bodyPr/>
        <a:lstStyle/>
        <a:p>
          <a:pPr rtl="0"/>
          <a:endParaRPr lang="tr-TR" dirty="0"/>
        </a:p>
      </dgm:t>
    </dgm:pt>
    <dgm:pt modelId="{639CA51E-D123-4260-A3C7-A33343E3959D}" type="parTrans" cxnId="{84C2E7C1-2950-4440-926F-91C8F81D4C86}">
      <dgm:prSet/>
      <dgm:spPr/>
      <dgm:t>
        <a:bodyPr/>
        <a:lstStyle/>
        <a:p>
          <a:endParaRPr lang="tr-TR"/>
        </a:p>
      </dgm:t>
    </dgm:pt>
    <dgm:pt modelId="{04EE947A-808D-4EAE-A188-FCEDA4BDF2E3}" type="sibTrans" cxnId="{84C2E7C1-2950-4440-926F-91C8F81D4C86}">
      <dgm:prSet/>
      <dgm:spPr/>
      <dgm:t>
        <a:bodyPr/>
        <a:lstStyle/>
        <a:p>
          <a:endParaRPr lang="tr-TR"/>
        </a:p>
      </dgm:t>
    </dgm:pt>
    <dgm:pt modelId="{BCD657D9-B16D-48A9-A973-E867E3597ABD}" type="pres">
      <dgm:prSet presAssocID="{E3449432-DE83-4DA9-A1E5-713AAA81B1CE}" presName="composite" presStyleCnt="0">
        <dgm:presLayoutVars>
          <dgm:chMax val="5"/>
          <dgm:dir/>
          <dgm:animLvl val="ctr"/>
          <dgm:resizeHandles val="exact"/>
        </dgm:presLayoutVars>
      </dgm:prSet>
      <dgm:spPr/>
      <dgm:t>
        <a:bodyPr/>
        <a:lstStyle/>
        <a:p>
          <a:endParaRPr lang="tr-TR"/>
        </a:p>
      </dgm:t>
    </dgm:pt>
    <dgm:pt modelId="{68E437B7-194D-4AB9-B1DA-1D8DAC05A1A8}" type="pres">
      <dgm:prSet presAssocID="{E3449432-DE83-4DA9-A1E5-713AAA81B1CE}" presName="cycle" presStyleCnt="0"/>
      <dgm:spPr/>
    </dgm:pt>
    <dgm:pt modelId="{6730000B-BDA3-4E07-8701-0F81EDC80613}" type="pres">
      <dgm:prSet presAssocID="{E3449432-DE83-4DA9-A1E5-713AAA81B1CE}" presName="centerShape" presStyleCnt="0"/>
      <dgm:spPr/>
    </dgm:pt>
    <dgm:pt modelId="{056EE238-F0AA-4FA1-A981-8CF0D53D3E99}" type="pres">
      <dgm:prSet presAssocID="{E3449432-DE83-4DA9-A1E5-713AAA81B1CE}" presName="connSite" presStyleLbl="node1" presStyleIdx="0" presStyleCnt="4"/>
      <dgm:spPr/>
    </dgm:pt>
    <dgm:pt modelId="{B66E2946-2594-44E6-B714-6C38CAB4104E}" type="pres">
      <dgm:prSet presAssocID="{E3449432-DE83-4DA9-A1E5-713AAA81B1CE}" presName="visible" presStyleLbl="node1" presStyleIdx="0" presStyleCnt="4"/>
      <dgm:spPr/>
    </dgm:pt>
    <dgm:pt modelId="{F71C37F5-B7D7-490F-9D84-88275814D163}" type="pres">
      <dgm:prSet presAssocID="{30966313-8DCE-42F0-9D3E-9362D2D83B2B}" presName="Name25" presStyleLbl="parChTrans1D1" presStyleIdx="0" presStyleCnt="3"/>
      <dgm:spPr/>
      <dgm:t>
        <a:bodyPr/>
        <a:lstStyle/>
        <a:p>
          <a:endParaRPr lang="tr-TR"/>
        </a:p>
      </dgm:t>
    </dgm:pt>
    <dgm:pt modelId="{117AABA0-EDF1-4B31-8A1E-0F326F543FA5}" type="pres">
      <dgm:prSet presAssocID="{C7BD1446-7414-44E0-8561-DCC81558D683}" presName="node" presStyleCnt="0"/>
      <dgm:spPr/>
    </dgm:pt>
    <dgm:pt modelId="{B814E1C0-60BF-4516-8577-2507E21A5618}" type="pres">
      <dgm:prSet presAssocID="{C7BD1446-7414-44E0-8561-DCC81558D683}" presName="parentNode" presStyleLbl="node1" presStyleIdx="1" presStyleCnt="4">
        <dgm:presLayoutVars>
          <dgm:chMax val="1"/>
          <dgm:bulletEnabled val="1"/>
        </dgm:presLayoutVars>
      </dgm:prSet>
      <dgm:spPr/>
      <dgm:t>
        <a:bodyPr/>
        <a:lstStyle/>
        <a:p>
          <a:endParaRPr lang="tr-TR"/>
        </a:p>
      </dgm:t>
    </dgm:pt>
    <dgm:pt modelId="{F9CB1ABA-4608-4ED1-9F00-F621B383F434}" type="pres">
      <dgm:prSet presAssocID="{C7BD1446-7414-44E0-8561-DCC81558D683}" presName="childNode" presStyleLbl="revTx" presStyleIdx="0" presStyleCnt="1">
        <dgm:presLayoutVars>
          <dgm:bulletEnabled val="1"/>
        </dgm:presLayoutVars>
      </dgm:prSet>
      <dgm:spPr/>
    </dgm:pt>
    <dgm:pt modelId="{2C71161B-9DB5-4741-AE5C-BFC57B7FEFBD}" type="pres">
      <dgm:prSet presAssocID="{69752E17-B597-4A1C-A6D2-BE0205381E98}" presName="Name25" presStyleLbl="parChTrans1D1" presStyleIdx="1" presStyleCnt="3"/>
      <dgm:spPr/>
      <dgm:t>
        <a:bodyPr/>
        <a:lstStyle/>
        <a:p>
          <a:endParaRPr lang="tr-TR"/>
        </a:p>
      </dgm:t>
    </dgm:pt>
    <dgm:pt modelId="{1BB208F8-78FD-4F84-97D1-25B3CF646F65}" type="pres">
      <dgm:prSet presAssocID="{C289B01C-5482-47E8-A34C-A33873A4E5D5}" presName="node" presStyleCnt="0"/>
      <dgm:spPr/>
    </dgm:pt>
    <dgm:pt modelId="{770E0A2B-90A6-4F26-95A0-B9427AD2E86E}" type="pres">
      <dgm:prSet presAssocID="{C289B01C-5482-47E8-A34C-A33873A4E5D5}" presName="parentNode" presStyleLbl="node1" presStyleIdx="2" presStyleCnt="4">
        <dgm:presLayoutVars>
          <dgm:chMax val="1"/>
          <dgm:bulletEnabled val="1"/>
        </dgm:presLayoutVars>
      </dgm:prSet>
      <dgm:spPr/>
      <dgm:t>
        <a:bodyPr/>
        <a:lstStyle/>
        <a:p>
          <a:endParaRPr lang="tr-TR"/>
        </a:p>
      </dgm:t>
    </dgm:pt>
    <dgm:pt modelId="{CC21B521-63AF-4494-B625-C8C3B4C8BF4C}" type="pres">
      <dgm:prSet presAssocID="{C289B01C-5482-47E8-A34C-A33873A4E5D5}" presName="childNode" presStyleLbl="revTx" presStyleIdx="0" presStyleCnt="1">
        <dgm:presLayoutVars>
          <dgm:bulletEnabled val="1"/>
        </dgm:presLayoutVars>
      </dgm:prSet>
      <dgm:spPr/>
    </dgm:pt>
    <dgm:pt modelId="{B8317172-6C2E-4BF8-96D8-83B83B8DCBBD}" type="pres">
      <dgm:prSet presAssocID="{68970839-736F-4337-84D5-D771C40C5797}" presName="Name25" presStyleLbl="parChTrans1D1" presStyleIdx="2" presStyleCnt="3"/>
      <dgm:spPr/>
      <dgm:t>
        <a:bodyPr/>
        <a:lstStyle/>
        <a:p>
          <a:endParaRPr lang="tr-TR"/>
        </a:p>
      </dgm:t>
    </dgm:pt>
    <dgm:pt modelId="{B0FB5C9B-A4F7-459E-B7EA-985B17B0612F}" type="pres">
      <dgm:prSet presAssocID="{92AE9715-A4ED-4CC2-AE10-31C52D7A5BC2}" presName="node" presStyleCnt="0"/>
      <dgm:spPr/>
    </dgm:pt>
    <dgm:pt modelId="{917A9C1D-89D5-487B-8BD5-153D1F041485}" type="pres">
      <dgm:prSet presAssocID="{92AE9715-A4ED-4CC2-AE10-31C52D7A5BC2}" presName="parentNode" presStyleLbl="node1" presStyleIdx="3" presStyleCnt="4">
        <dgm:presLayoutVars>
          <dgm:chMax val="1"/>
          <dgm:bulletEnabled val="1"/>
        </dgm:presLayoutVars>
      </dgm:prSet>
      <dgm:spPr/>
      <dgm:t>
        <a:bodyPr/>
        <a:lstStyle/>
        <a:p>
          <a:endParaRPr lang="tr-TR"/>
        </a:p>
      </dgm:t>
    </dgm:pt>
    <dgm:pt modelId="{A386CEC1-2554-4168-9AB0-A4D2CA25A924}" type="pres">
      <dgm:prSet presAssocID="{92AE9715-A4ED-4CC2-AE10-31C52D7A5BC2}" presName="childNode" presStyleLbl="revTx" presStyleIdx="0" presStyleCnt="1">
        <dgm:presLayoutVars>
          <dgm:bulletEnabled val="1"/>
        </dgm:presLayoutVars>
      </dgm:prSet>
      <dgm:spPr/>
      <dgm:t>
        <a:bodyPr/>
        <a:lstStyle/>
        <a:p>
          <a:endParaRPr lang="tr-TR"/>
        </a:p>
      </dgm:t>
    </dgm:pt>
  </dgm:ptLst>
  <dgm:cxnLst>
    <dgm:cxn modelId="{4FAB1790-6E44-496F-9C3F-63C23E836E19}" srcId="{E3449432-DE83-4DA9-A1E5-713AAA81B1CE}" destId="{C7BD1446-7414-44E0-8561-DCC81558D683}" srcOrd="0" destOrd="0" parTransId="{30966313-8DCE-42F0-9D3E-9362D2D83B2B}" sibTransId="{952199B4-7938-4EE6-98FF-4A18464F183E}"/>
    <dgm:cxn modelId="{5684CD17-CEDB-43A8-8779-C615A205D684}" type="presOf" srcId="{92AE9715-A4ED-4CC2-AE10-31C52D7A5BC2}" destId="{917A9C1D-89D5-487B-8BD5-153D1F041485}" srcOrd="0" destOrd="0" presId="urn:microsoft.com/office/officeart/2005/8/layout/radial2"/>
    <dgm:cxn modelId="{3F839EBB-319A-425D-B679-B8542B13CCE0}" type="presOf" srcId="{9A669420-0164-443F-A53E-FCD4AA3A3AE5}" destId="{A386CEC1-2554-4168-9AB0-A4D2CA25A924}" srcOrd="0" destOrd="0" presId="urn:microsoft.com/office/officeart/2005/8/layout/radial2"/>
    <dgm:cxn modelId="{D13797C2-AC7E-4CC3-AC1F-726C928C20CF}" type="presOf" srcId="{C7BD1446-7414-44E0-8561-DCC81558D683}" destId="{B814E1C0-60BF-4516-8577-2507E21A5618}" srcOrd="0" destOrd="0" presId="urn:microsoft.com/office/officeart/2005/8/layout/radial2"/>
    <dgm:cxn modelId="{FC09CD02-52A5-44A9-B5A2-1E5C474B4DA7}" srcId="{E3449432-DE83-4DA9-A1E5-713AAA81B1CE}" destId="{C289B01C-5482-47E8-A34C-A33873A4E5D5}" srcOrd="1" destOrd="0" parTransId="{69752E17-B597-4A1C-A6D2-BE0205381E98}" sibTransId="{5C329CDE-5772-4EB3-9717-C1726819C319}"/>
    <dgm:cxn modelId="{32FF3085-FC44-4687-821E-2ABB4D39040C}" type="presOf" srcId="{30966313-8DCE-42F0-9D3E-9362D2D83B2B}" destId="{F71C37F5-B7D7-490F-9D84-88275814D163}" srcOrd="0" destOrd="0" presId="urn:microsoft.com/office/officeart/2005/8/layout/radial2"/>
    <dgm:cxn modelId="{EAA52F64-97DE-4655-B430-F27D7FAAA007}" type="presOf" srcId="{C289B01C-5482-47E8-A34C-A33873A4E5D5}" destId="{770E0A2B-90A6-4F26-95A0-B9427AD2E86E}" srcOrd="0" destOrd="0" presId="urn:microsoft.com/office/officeart/2005/8/layout/radial2"/>
    <dgm:cxn modelId="{84C2E7C1-2950-4440-926F-91C8F81D4C86}" srcId="{92AE9715-A4ED-4CC2-AE10-31C52D7A5BC2}" destId="{9A669420-0164-443F-A53E-FCD4AA3A3AE5}" srcOrd="0" destOrd="0" parTransId="{639CA51E-D123-4260-A3C7-A33343E3959D}" sibTransId="{04EE947A-808D-4EAE-A188-FCEDA4BDF2E3}"/>
    <dgm:cxn modelId="{26DD8354-896C-4F9A-A306-A809C157CB67}" srcId="{E3449432-DE83-4DA9-A1E5-713AAA81B1CE}" destId="{92AE9715-A4ED-4CC2-AE10-31C52D7A5BC2}" srcOrd="2" destOrd="0" parTransId="{68970839-736F-4337-84D5-D771C40C5797}" sibTransId="{E0D4A4A2-C269-4F68-AECC-C2734AA4E3BB}"/>
    <dgm:cxn modelId="{64A04CF9-28F6-47F0-A215-04E5835C9013}" type="presOf" srcId="{68970839-736F-4337-84D5-D771C40C5797}" destId="{B8317172-6C2E-4BF8-96D8-83B83B8DCBBD}" srcOrd="0" destOrd="0" presId="urn:microsoft.com/office/officeart/2005/8/layout/radial2"/>
    <dgm:cxn modelId="{53554D12-C4F5-4429-AE70-BE57F02D4BE7}" type="presOf" srcId="{69752E17-B597-4A1C-A6D2-BE0205381E98}" destId="{2C71161B-9DB5-4741-AE5C-BFC57B7FEFBD}" srcOrd="0" destOrd="0" presId="urn:microsoft.com/office/officeart/2005/8/layout/radial2"/>
    <dgm:cxn modelId="{BDFAE637-8C14-4275-8CEC-84DBE7882DE7}" type="presOf" srcId="{E3449432-DE83-4DA9-A1E5-713AAA81B1CE}" destId="{BCD657D9-B16D-48A9-A973-E867E3597ABD}" srcOrd="0" destOrd="0" presId="urn:microsoft.com/office/officeart/2005/8/layout/radial2"/>
    <dgm:cxn modelId="{10380007-117C-4B7D-820D-66658A54B9A9}" type="presParOf" srcId="{BCD657D9-B16D-48A9-A973-E867E3597ABD}" destId="{68E437B7-194D-4AB9-B1DA-1D8DAC05A1A8}" srcOrd="0" destOrd="0" presId="urn:microsoft.com/office/officeart/2005/8/layout/radial2"/>
    <dgm:cxn modelId="{14D43CE6-7DE4-49F1-806C-D0727D79BCAA}" type="presParOf" srcId="{68E437B7-194D-4AB9-B1DA-1D8DAC05A1A8}" destId="{6730000B-BDA3-4E07-8701-0F81EDC80613}" srcOrd="0" destOrd="0" presId="urn:microsoft.com/office/officeart/2005/8/layout/radial2"/>
    <dgm:cxn modelId="{2D8E301B-07CA-46A1-A6EE-7E77715F2796}" type="presParOf" srcId="{6730000B-BDA3-4E07-8701-0F81EDC80613}" destId="{056EE238-F0AA-4FA1-A981-8CF0D53D3E99}" srcOrd="0" destOrd="0" presId="urn:microsoft.com/office/officeart/2005/8/layout/radial2"/>
    <dgm:cxn modelId="{1B18078F-94EA-4AD5-BB0B-A441F2672EF6}" type="presParOf" srcId="{6730000B-BDA3-4E07-8701-0F81EDC80613}" destId="{B66E2946-2594-44E6-B714-6C38CAB4104E}" srcOrd="1" destOrd="0" presId="urn:microsoft.com/office/officeart/2005/8/layout/radial2"/>
    <dgm:cxn modelId="{7345E0F9-E16D-4599-8D1C-E5367982D8B0}" type="presParOf" srcId="{68E437B7-194D-4AB9-B1DA-1D8DAC05A1A8}" destId="{F71C37F5-B7D7-490F-9D84-88275814D163}" srcOrd="1" destOrd="0" presId="urn:microsoft.com/office/officeart/2005/8/layout/radial2"/>
    <dgm:cxn modelId="{0F66E23C-D7A2-48C9-BE22-753AA853160B}" type="presParOf" srcId="{68E437B7-194D-4AB9-B1DA-1D8DAC05A1A8}" destId="{117AABA0-EDF1-4B31-8A1E-0F326F543FA5}" srcOrd="2" destOrd="0" presId="urn:microsoft.com/office/officeart/2005/8/layout/radial2"/>
    <dgm:cxn modelId="{91B3785A-D3D0-4E08-A7A7-159EDF3808A4}" type="presParOf" srcId="{117AABA0-EDF1-4B31-8A1E-0F326F543FA5}" destId="{B814E1C0-60BF-4516-8577-2507E21A5618}" srcOrd="0" destOrd="0" presId="urn:microsoft.com/office/officeart/2005/8/layout/radial2"/>
    <dgm:cxn modelId="{B381E5F5-7FED-422F-B6C9-DE30CB071276}" type="presParOf" srcId="{117AABA0-EDF1-4B31-8A1E-0F326F543FA5}" destId="{F9CB1ABA-4608-4ED1-9F00-F621B383F434}" srcOrd="1" destOrd="0" presId="urn:microsoft.com/office/officeart/2005/8/layout/radial2"/>
    <dgm:cxn modelId="{D94FA79E-C25C-4CFB-ABD8-61989C07FAA3}" type="presParOf" srcId="{68E437B7-194D-4AB9-B1DA-1D8DAC05A1A8}" destId="{2C71161B-9DB5-4741-AE5C-BFC57B7FEFBD}" srcOrd="3" destOrd="0" presId="urn:microsoft.com/office/officeart/2005/8/layout/radial2"/>
    <dgm:cxn modelId="{A6F24EB5-6CD0-40A5-966E-5AD59C846660}" type="presParOf" srcId="{68E437B7-194D-4AB9-B1DA-1D8DAC05A1A8}" destId="{1BB208F8-78FD-4F84-97D1-25B3CF646F65}" srcOrd="4" destOrd="0" presId="urn:microsoft.com/office/officeart/2005/8/layout/radial2"/>
    <dgm:cxn modelId="{B443BF83-2507-424E-B1CC-8E99DA8470E5}" type="presParOf" srcId="{1BB208F8-78FD-4F84-97D1-25B3CF646F65}" destId="{770E0A2B-90A6-4F26-95A0-B9427AD2E86E}" srcOrd="0" destOrd="0" presId="urn:microsoft.com/office/officeart/2005/8/layout/radial2"/>
    <dgm:cxn modelId="{1378B7C8-8470-473A-A57C-4A068A5F97EF}" type="presParOf" srcId="{1BB208F8-78FD-4F84-97D1-25B3CF646F65}" destId="{CC21B521-63AF-4494-B625-C8C3B4C8BF4C}" srcOrd="1" destOrd="0" presId="urn:microsoft.com/office/officeart/2005/8/layout/radial2"/>
    <dgm:cxn modelId="{7C1CE246-7932-49E9-9B9A-BFF3E8257196}" type="presParOf" srcId="{68E437B7-194D-4AB9-B1DA-1D8DAC05A1A8}" destId="{B8317172-6C2E-4BF8-96D8-83B83B8DCBBD}" srcOrd="5" destOrd="0" presId="urn:microsoft.com/office/officeart/2005/8/layout/radial2"/>
    <dgm:cxn modelId="{AFADD562-3983-4954-8C00-F27BDF650EC2}" type="presParOf" srcId="{68E437B7-194D-4AB9-B1DA-1D8DAC05A1A8}" destId="{B0FB5C9B-A4F7-459E-B7EA-985B17B0612F}" srcOrd="6" destOrd="0" presId="urn:microsoft.com/office/officeart/2005/8/layout/radial2"/>
    <dgm:cxn modelId="{32D4D612-C4E8-42A4-9BF7-FFC2A8035301}" type="presParOf" srcId="{B0FB5C9B-A4F7-459E-B7EA-985B17B0612F}" destId="{917A9C1D-89D5-487B-8BD5-153D1F041485}" srcOrd="0" destOrd="0" presId="urn:microsoft.com/office/officeart/2005/8/layout/radial2"/>
    <dgm:cxn modelId="{3D6A08E0-684E-48E3-BAB5-B2642953A9EC}" type="presParOf" srcId="{B0FB5C9B-A4F7-459E-B7EA-985B17B0612F}" destId="{A386CEC1-2554-4168-9AB0-A4D2CA25A924}" srcOrd="1" destOrd="0" presId="urn:microsoft.com/office/officeart/2005/8/layout/radial2"/>
  </dgm:cxnLst>
  <dgm:bg/>
  <dgm:whole/>
</dgm:dataModel>
</file>

<file path=ppt/diagrams/data8.xml><?xml version="1.0" encoding="utf-8"?>
<dgm:dataModel xmlns:dgm="http://schemas.openxmlformats.org/drawingml/2006/diagram" xmlns:a="http://schemas.openxmlformats.org/drawingml/2006/main">
  <dgm:ptLst>
    <dgm:pt modelId="{166F95FA-73AC-4C3E-8987-7E2984464487}" type="doc">
      <dgm:prSet loTypeId="urn:microsoft.com/office/officeart/2005/8/layout/matrix1" loCatId="matrix" qsTypeId="urn:microsoft.com/office/officeart/2005/8/quickstyle/simple1" qsCatId="simple" csTypeId="urn:microsoft.com/office/officeart/2005/8/colors/accent2_5" csCatId="accent2" phldr="1"/>
      <dgm:spPr/>
      <dgm:t>
        <a:bodyPr/>
        <a:lstStyle/>
        <a:p>
          <a:endParaRPr lang="tr-TR"/>
        </a:p>
      </dgm:t>
    </dgm:pt>
    <dgm:pt modelId="{8453BDBF-8254-442E-87C0-6A60152E18C5}">
      <dgm:prSet phldrT="[Metin]" custT="1"/>
      <dgm:spPr/>
      <dgm:t>
        <a:bodyPr/>
        <a:lstStyle/>
        <a:p>
          <a:r>
            <a:rPr lang="tr-TR" sz="7200" b="1" dirty="0" smtClean="0">
              <a:effectLst>
                <a:outerShdw blurRad="38100" dist="38100" dir="2700000" algn="tl">
                  <a:srgbClr val="000000">
                    <a:alpha val="43137"/>
                  </a:srgbClr>
                </a:outerShdw>
              </a:effectLst>
              <a:latin typeface="Algerian" pitchFamily="82" charset="0"/>
            </a:rPr>
            <a:t>AYT</a:t>
          </a:r>
          <a:endParaRPr lang="tr-TR" sz="7200" b="1" dirty="0">
            <a:effectLst>
              <a:outerShdw blurRad="38100" dist="38100" dir="2700000" algn="tl">
                <a:srgbClr val="000000">
                  <a:alpha val="43137"/>
                </a:srgbClr>
              </a:outerShdw>
            </a:effectLst>
            <a:latin typeface="Algerian" pitchFamily="82" charset="0"/>
          </a:endParaRPr>
        </a:p>
      </dgm:t>
    </dgm:pt>
    <dgm:pt modelId="{AF446A99-01AD-41D3-95FB-280CB00BA5A0}" type="parTrans" cxnId="{E4CBB73A-1BE2-4270-B759-27E02FAE4B03}">
      <dgm:prSet/>
      <dgm:spPr/>
      <dgm:t>
        <a:bodyPr/>
        <a:lstStyle/>
        <a:p>
          <a:endParaRPr lang="tr-TR"/>
        </a:p>
      </dgm:t>
    </dgm:pt>
    <dgm:pt modelId="{30F6E420-FE0D-4D49-BF76-DF12A9EEEE9D}" type="sibTrans" cxnId="{E4CBB73A-1BE2-4270-B759-27E02FAE4B03}">
      <dgm:prSet/>
      <dgm:spPr/>
      <dgm:t>
        <a:bodyPr/>
        <a:lstStyle/>
        <a:p>
          <a:endParaRPr lang="tr-TR"/>
        </a:p>
      </dgm:t>
    </dgm:pt>
    <dgm:pt modelId="{C574C128-6D29-49E1-87F2-90C8550BD445}">
      <dgm:prSet phldrT="[Metin]" custT="1"/>
      <dgm:spPr/>
      <dgm:t>
        <a:bodyPr/>
        <a:lstStyle/>
        <a:p>
          <a:endParaRPr lang="tr-TR" sz="1400" b="1" i="1" u="sng" smtClean="0">
            <a:effectLst>
              <a:outerShdw blurRad="38100" dist="38100" dir="2700000" algn="tl">
                <a:srgbClr val="000000">
                  <a:alpha val="43137"/>
                </a:srgbClr>
              </a:outerShdw>
            </a:effectLst>
            <a:latin typeface="Algerian" pitchFamily="82" charset="0"/>
          </a:endParaRPr>
        </a:p>
        <a:p>
          <a:endParaRPr lang="tr-TR" sz="1400" b="1" i="1" u="sng" smtClean="0">
            <a:effectLst>
              <a:outerShdw blurRad="38100" dist="38100" dir="2700000" algn="tl">
                <a:srgbClr val="000000">
                  <a:alpha val="43137"/>
                </a:srgbClr>
              </a:outerShdw>
            </a:effectLst>
            <a:latin typeface="Algerian" pitchFamily="82" charset="0"/>
          </a:endParaRPr>
        </a:p>
        <a:p>
          <a:endParaRPr lang="tr-TR" sz="1400" b="1" i="1" u="sng" smtClean="0">
            <a:effectLst>
              <a:outerShdw blurRad="38100" dist="38100" dir="2700000" algn="tl">
                <a:srgbClr val="000000">
                  <a:alpha val="43137"/>
                </a:srgbClr>
              </a:outerShdw>
            </a:effectLst>
            <a:latin typeface="Algerian" pitchFamily="82" charset="0"/>
          </a:endParaRPr>
        </a:p>
        <a:p>
          <a:r>
            <a:rPr lang="tr-TR" sz="1400" b="1" i="1" u="sng" smtClean="0">
              <a:effectLst>
                <a:outerShdw blurRad="38100" dist="38100" dir="2700000" algn="tl">
                  <a:srgbClr val="000000">
                    <a:alpha val="43137"/>
                  </a:srgbClr>
                </a:outerShdw>
              </a:effectLst>
              <a:latin typeface="Algerian" pitchFamily="82" charset="0"/>
            </a:rPr>
            <a:t>Sosyal bİlİMLER-2</a:t>
          </a:r>
        </a:p>
        <a:p>
          <a:r>
            <a:rPr lang="tr-TR" sz="1600" b="1" i="1" u="none" smtClean="0">
              <a:effectLst>
                <a:outerShdw blurRad="38100" dist="38100" dir="2700000" algn="tl">
                  <a:srgbClr val="000000">
                    <a:alpha val="43137"/>
                  </a:srgbClr>
                </a:outerShdw>
              </a:effectLst>
              <a:latin typeface="Arial Narrow" pitchFamily="34" charset="0"/>
            </a:rPr>
            <a:t>40 soru</a:t>
          </a:r>
        </a:p>
        <a:p>
          <a:r>
            <a:rPr lang="tr-TR" sz="1400" b="1" i="1" u="none" smtClean="0">
              <a:effectLst/>
              <a:latin typeface="Arial Narrow" pitchFamily="34" charset="0"/>
            </a:rPr>
            <a:t>-Coğrafya: 11</a:t>
          </a:r>
        </a:p>
        <a:p>
          <a:r>
            <a:rPr lang="tr-TR" sz="1400" b="1" i="1" u="none" smtClean="0">
              <a:effectLst/>
              <a:latin typeface="Arial Narrow" pitchFamily="34" charset="0"/>
            </a:rPr>
            <a:t>-Tarih: 11</a:t>
          </a:r>
        </a:p>
        <a:p>
          <a:r>
            <a:rPr lang="tr-TR" sz="1400" b="1" i="1" u="none" smtClean="0">
              <a:effectLst/>
              <a:latin typeface="Arial Narrow" pitchFamily="34" charset="0"/>
            </a:rPr>
            <a:t>-Felsefe: 12</a:t>
          </a:r>
        </a:p>
        <a:p>
          <a:r>
            <a:rPr lang="tr-TR" sz="1400" b="1" i="1" u="none" smtClean="0">
              <a:effectLst/>
              <a:latin typeface="Arial Narrow" pitchFamily="34" charset="0"/>
            </a:rPr>
            <a:t>-Din Kültürü: 6</a:t>
          </a:r>
        </a:p>
        <a:p>
          <a:endParaRPr lang="tr-TR" sz="1400" b="0" i="1" u="none" dirty="0">
            <a:effectLst/>
            <a:latin typeface="Algerian" pitchFamily="82" charset="0"/>
          </a:endParaRPr>
        </a:p>
      </dgm:t>
    </dgm:pt>
    <dgm:pt modelId="{BAA6B329-A42E-497D-BCE1-3657E53DF367}" type="parTrans" cxnId="{F8A9D5FD-8810-4A60-ABC1-8140EA6D3AE0}">
      <dgm:prSet/>
      <dgm:spPr/>
      <dgm:t>
        <a:bodyPr/>
        <a:lstStyle/>
        <a:p>
          <a:endParaRPr lang="tr-TR"/>
        </a:p>
      </dgm:t>
    </dgm:pt>
    <dgm:pt modelId="{462205EB-C6A9-4878-BDDC-0D8AE905E5E0}" type="sibTrans" cxnId="{F8A9D5FD-8810-4A60-ABC1-8140EA6D3AE0}">
      <dgm:prSet/>
      <dgm:spPr/>
      <dgm:t>
        <a:bodyPr/>
        <a:lstStyle/>
        <a:p>
          <a:endParaRPr lang="tr-TR"/>
        </a:p>
      </dgm:t>
    </dgm:pt>
    <dgm:pt modelId="{AE8789E9-15BF-4840-BFF0-3B2519429C44}">
      <dgm:prSet phldrT="[Metin]" custT="1"/>
      <dgm:spPr/>
      <dgm:t>
        <a:bodyPr/>
        <a:lstStyle/>
        <a:p>
          <a:endParaRPr lang="tr-TR" sz="1400" b="1" i="1" u="sng" smtClean="0">
            <a:effectLst>
              <a:outerShdw blurRad="38100" dist="38100" dir="2700000" algn="tl">
                <a:srgbClr val="000000">
                  <a:alpha val="43137"/>
                </a:srgbClr>
              </a:outerShdw>
            </a:effectLst>
            <a:latin typeface="Algerian" pitchFamily="82" charset="0"/>
          </a:endParaRPr>
        </a:p>
        <a:p>
          <a:endParaRPr lang="tr-TR" sz="1400" b="1" i="1" u="sng" smtClean="0">
            <a:effectLst>
              <a:outerShdw blurRad="38100" dist="38100" dir="2700000" algn="tl">
                <a:srgbClr val="000000">
                  <a:alpha val="43137"/>
                </a:srgbClr>
              </a:outerShdw>
            </a:effectLst>
            <a:latin typeface="Algerian" pitchFamily="82" charset="0"/>
          </a:endParaRPr>
        </a:p>
        <a:p>
          <a:r>
            <a:rPr lang="tr-TR" sz="1400" b="1" i="1" u="sng" smtClean="0">
              <a:effectLst>
                <a:outerShdw blurRad="38100" dist="38100" dir="2700000" algn="tl">
                  <a:srgbClr val="000000">
                    <a:alpha val="43137"/>
                  </a:srgbClr>
                </a:outerShdw>
              </a:effectLst>
              <a:latin typeface="Algerian" pitchFamily="82" charset="0"/>
            </a:rPr>
            <a:t>EDEBİYAT-SOSYAL</a:t>
          </a:r>
        </a:p>
        <a:p>
          <a:r>
            <a:rPr lang="tr-TR" sz="1600" b="1" i="1" u="none" smtClean="0">
              <a:effectLst>
                <a:outerShdw blurRad="38100" dist="38100" dir="2700000" algn="tl">
                  <a:srgbClr val="000000">
                    <a:alpha val="43137"/>
                  </a:srgbClr>
                </a:outerShdw>
              </a:effectLst>
              <a:latin typeface="Arial Narrow" pitchFamily="34" charset="0"/>
            </a:rPr>
            <a:t>40 Soru</a:t>
          </a:r>
        </a:p>
        <a:p>
          <a:r>
            <a:rPr lang="tr-TR" sz="1400" b="1" i="1" u="none" smtClean="0">
              <a:effectLst/>
              <a:latin typeface="Arial Narrow" pitchFamily="34" charset="0"/>
            </a:rPr>
            <a:t>-Edebiyat: 24</a:t>
          </a:r>
        </a:p>
        <a:p>
          <a:r>
            <a:rPr lang="tr-TR" sz="1400" b="1" i="1" u="none" smtClean="0">
              <a:effectLst/>
              <a:latin typeface="Arial Narrow" pitchFamily="34" charset="0"/>
            </a:rPr>
            <a:t>-Coğrafya: 6</a:t>
          </a:r>
        </a:p>
        <a:p>
          <a:r>
            <a:rPr lang="tr-TR" sz="1400" b="1" i="1" u="none" smtClean="0">
              <a:effectLst/>
              <a:latin typeface="Arial Narrow" pitchFamily="34" charset="0"/>
            </a:rPr>
            <a:t>-Tarih: 10</a:t>
          </a:r>
        </a:p>
        <a:p>
          <a:endParaRPr lang="tr-TR" sz="1400" b="1" i="1" u="sng" dirty="0">
            <a:effectLst>
              <a:outerShdw blurRad="38100" dist="38100" dir="2700000" algn="tl">
                <a:srgbClr val="000000">
                  <a:alpha val="43137"/>
                </a:srgbClr>
              </a:outerShdw>
            </a:effectLst>
            <a:latin typeface="Algerian" pitchFamily="82" charset="0"/>
          </a:endParaRPr>
        </a:p>
      </dgm:t>
    </dgm:pt>
    <dgm:pt modelId="{23D7AE9B-19F4-413F-BC40-F875E2182028}" type="parTrans" cxnId="{F9E4157C-1E0B-4CD6-B7AF-AE871436DEAB}">
      <dgm:prSet/>
      <dgm:spPr/>
      <dgm:t>
        <a:bodyPr/>
        <a:lstStyle/>
        <a:p>
          <a:endParaRPr lang="tr-TR"/>
        </a:p>
      </dgm:t>
    </dgm:pt>
    <dgm:pt modelId="{434A852A-5466-4DCE-B9AD-2171706FD706}" type="sibTrans" cxnId="{F9E4157C-1E0B-4CD6-B7AF-AE871436DEAB}">
      <dgm:prSet/>
      <dgm:spPr/>
      <dgm:t>
        <a:bodyPr/>
        <a:lstStyle/>
        <a:p>
          <a:endParaRPr lang="tr-TR"/>
        </a:p>
      </dgm:t>
    </dgm:pt>
    <dgm:pt modelId="{DC6B635C-6AEA-4C4A-8D50-7404E706F939}">
      <dgm:prSet phldrT="[Metin]" custT="1"/>
      <dgm:spPr/>
      <dgm:t>
        <a:bodyPr/>
        <a:lstStyle/>
        <a:p>
          <a:r>
            <a:rPr lang="tr-TR" sz="1400" b="1" i="1" u="sng" smtClean="0">
              <a:effectLst>
                <a:outerShdw blurRad="38100" dist="38100" dir="2700000" algn="tl">
                  <a:srgbClr val="000000">
                    <a:alpha val="43137"/>
                  </a:srgbClr>
                </a:outerShdw>
              </a:effectLst>
              <a:latin typeface="Algerian" pitchFamily="82" charset="0"/>
            </a:rPr>
            <a:t>MATEMATİK-2</a:t>
          </a:r>
        </a:p>
        <a:p>
          <a:r>
            <a:rPr lang="tr-TR" sz="1600" b="1" i="1" u="none" smtClean="0">
              <a:effectLst>
                <a:outerShdw blurRad="38100" dist="38100" dir="2700000" algn="tl">
                  <a:srgbClr val="000000">
                    <a:alpha val="43137"/>
                  </a:srgbClr>
                </a:outerShdw>
              </a:effectLst>
              <a:latin typeface="Arial Narrow" pitchFamily="34" charset="0"/>
            </a:rPr>
            <a:t>40 Soru</a:t>
          </a:r>
        </a:p>
        <a:p>
          <a:endParaRPr lang="tr-TR" sz="1600" b="1" i="1" u="none" smtClean="0">
            <a:effectLst>
              <a:outerShdw blurRad="38100" dist="38100" dir="2700000" algn="tl">
                <a:srgbClr val="000000">
                  <a:alpha val="43137"/>
                </a:srgbClr>
              </a:outerShdw>
            </a:effectLst>
            <a:latin typeface="Arial Narrow" pitchFamily="34" charset="0"/>
          </a:endParaRPr>
        </a:p>
        <a:p>
          <a:endParaRPr lang="tr-TR" sz="1600" b="1" i="1" u="none" smtClean="0">
            <a:effectLst>
              <a:outerShdw blurRad="38100" dist="38100" dir="2700000" algn="tl">
                <a:srgbClr val="000000">
                  <a:alpha val="43137"/>
                </a:srgbClr>
              </a:outerShdw>
            </a:effectLst>
            <a:latin typeface="Arial Narrow" pitchFamily="34" charset="0"/>
          </a:endParaRPr>
        </a:p>
        <a:p>
          <a:endParaRPr lang="tr-TR" sz="1400" b="1" i="1" u="none" dirty="0">
            <a:effectLst/>
            <a:latin typeface="Arial Narrow" pitchFamily="34" charset="0"/>
          </a:endParaRPr>
        </a:p>
      </dgm:t>
    </dgm:pt>
    <dgm:pt modelId="{95062744-819E-4784-8AA8-D2C93FC15E3B}" type="parTrans" cxnId="{40129B75-C49B-42EB-8ADB-33384A5023FA}">
      <dgm:prSet/>
      <dgm:spPr/>
      <dgm:t>
        <a:bodyPr/>
        <a:lstStyle/>
        <a:p>
          <a:endParaRPr lang="tr-TR"/>
        </a:p>
      </dgm:t>
    </dgm:pt>
    <dgm:pt modelId="{CA47A0D0-0791-4D6C-8B91-A750E73BF023}" type="sibTrans" cxnId="{40129B75-C49B-42EB-8ADB-33384A5023FA}">
      <dgm:prSet/>
      <dgm:spPr/>
      <dgm:t>
        <a:bodyPr/>
        <a:lstStyle/>
        <a:p>
          <a:endParaRPr lang="tr-TR"/>
        </a:p>
      </dgm:t>
    </dgm:pt>
    <dgm:pt modelId="{16FFE9B5-36CD-4859-9145-22CFF92ECF5A}">
      <dgm:prSet phldrT="[Metin]"/>
      <dgm:spPr/>
      <dgm:t>
        <a:bodyPr/>
        <a:lstStyle/>
        <a:p>
          <a:endParaRPr lang="tr-TR"/>
        </a:p>
      </dgm:t>
    </dgm:pt>
    <dgm:pt modelId="{B222BBE7-E823-4D25-9BA6-83033D5C5570}" type="parTrans" cxnId="{5E0EE064-6ABE-476D-8073-4150E093EA1B}">
      <dgm:prSet/>
      <dgm:spPr/>
      <dgm:t>
        <a:bodyPr/>
        <a:lstStyle/>
        <a:p>
          <a:endParaRPr lang="tr-TR"/>
        </a:p>
      </dgm:t>
    </dgm:pt>
    <dgm:pt modelId="{7AB61F98-B02E-411F-81E7-CA877CAE1E68}" type="sibTrans" cxnId="{5E0EE064-6ABE-476D-8073-4150E093EA1B}">
      <dgm:prSet/>
      <dgm:spPr/>
      <dgm:t>
        <a:bodyPr/>
        <a:lstStyle/>
        <a:p>
          <a:endParaRPr lang="tr-TR"/>
        </a:p>
      </dgm:t>
    </dgm:pt>
    <dgm:pt modelId="{E68686A0-2CF3-478C-841A-0433FF32E71E}">
      <dgm:prSet custT="1"/>
      <dgm:spPr/>
      <dgm:t>
        <a:bodyPr/>
        <a:lstStyle/>
        <a:p>
          <a:r>
            <a:rPr lang="tr-TR" sz="1400" b="1" i="1" u="sng" smtClean="0">
              <a:effectLst>
                <a:outerShdw blurRad="38100" dist="38100" dir="2700000" algn="tl">
                  <a:srgbClr val="000000">
                    <a:alpha val="43137"/>
                  </a:srgbClr>
                </a:outerShdw>
              </a:effectLst>
              <a:latin typeface="Algerian" pitchFamily="82" charset="0"/>
            </a:rPr>
            <a:t>FEN BİLİMLERİ-2</a:t>
          </a:r>
        </a:p>
        <a:p>
          <a:r>
            <a:rPr lang="tr-TR" sz="1600" b="1" i="1" u="none" smtClean="0">
              <a:effectLst>
                <a:outerShdw blurRad="38100" dist="38100" dir="2700000" algn="tl">
                  <a:srgbClr val="000000">
                    <a:alpha val="43137"/>
                  </a:srgbClr>
                </a:outerShdw>
              </a:effectLst>
              <a:latin typeface="Arial Narrow" pitchFamily="34" charset="0"/>
            </a:rPr>
            <a:t>40 Soru</a:t>
          </a:r>
        </a:p>
        <a:p>
          <a:r>
            <a:rPr lang="tr-TR" sz="1400" b="1" i="1" u="none" smtClean="0">
              <a:effectLst/>
              <a:latin typeface="Arial Narrow" pitchFamily="34" charset="0"/>
            </a:rPr>
            <a:t>- Fizik: 14</a:t>
          </a:r>
        </a:p>
        <a:p>
          <a:r>
            <a:rPr lang="tr-TR" sz="1400" b="1" i="1" u="none" smtClean="0">
              <a:effectLst/>
              <a:latin typeface="Arial Narrow" pitchFamily="34" charset="0"/>
            </a:rPr>
            <a:t>-Kimya: 13</a:t>
          </a:r>
        </a:p>
        <a:p>
          <a:r>
            <a:rPr lang="tr-TR" sz="1400" b="1" i="1" u="none" smtClean="0">
              <a:effectLst/>
              <a:latin typeface="Arial Narrow" pitchFamily="34" charset="0"/>
            </a:rPr>
            <a:t>-Biyoloji: 13</a:t>
          </a:r>
          <a:endParaRPr lang="tr-TR" sz="1400" u="none" dirty="0">
            <a:effectLst/>
            <a:latin typeface="Arial Narrow" pitchFamily="34" charset="0"/>
          </a:endParaRPr>
        </a:p>
      </dgm:t>
    </dgm:pt>
    <dgm:pt modelId="{7BCCB363-F558-42A1-A9D3-ADCA9950ED75}" type="parTrans" cxnId="{7AA12E16-BDAA-41C4-B233-61872F453D47}">
      <dgm:prSet/>
      <dgm:spPr/>
      <dgm:t>
        <a:bodyPr/>
        <a:lstStyle/>
        <a:p>
          <a:endParaRPr lang="tr-TR"/>
        </a:p>
      </dgm:t>
    </dgm:pt>
    <dgm:pt modelId="{23294EC5-9136-43A1-879C-4BDBC9B52518}" type="sibTrans" cxnId="{7AA12E16-BDAA-41C4-B233-61872F453D47}">
      <dgm:prSet/>
      <dgm:spPr/>
      <dgm:t>
        <a:bodyPr/>
        <a:lstStyle/>
        <a:p>
          <a:endParaRPr lang="tr-TR"/>
        </a:p>
      </dgm:t>
    </dgm:pt>
    <dgm:pt modelId="{5DDE2552-B414-499C-B04F-370CDDC64931}" type="pres">
      <dgm:prSet presAssocID="{166F95FA-73AC-4C3E-8987-7E2984464487}" presName="diagram" presStyleCnt="0">
        <dgm:presLayoutVars>
          <dgm:chMax val="1"/>
          <dgm:dir/>
          <dgm:animLvl val="ctr"/>
          <dgm:resizeHandles val="exact"/>
        </dgm:presLayoutVars>
      </dgm:prSet>
      <dgm:spPr/>
      <dgm:t>
        <a:bodyPr/>
        <a:lstStyle/>
        <a:p>
          <a:endParaRPr lang="tr-TR"/>
        </a:p>
      </dgm:t>
    </dgm:pt>
    <dgm:pt modelId="{9F88DC8E-D932-46D8-B439-E5D95AC779B0}" type="pres">
      <dgm:prSet presAssocID="{166F95FA-73AC-4C3E-8987-7E2984464487}" presName="matrix" presStyleCnt="0"/>
      <dgm:spPr/>
      <dgm:t>
        <a:bodyPr/>
        <a:lstStyle/>
        <a:p>
          <a:endParaRPr lang="tr-TR"/>
        </a:p>
      </dgm:t>
    </dgm:pt>
    <dgm:pt modelId="{F862E9BD-05E5-4BA3-8C7E-303ED0565340}" type="pres">
      <dgm:prSet presAssocID="{166F95FA-73AC-4C3E-8987-7E2984464487}" presName="tile1" presStyleLbl="node1" presStyleIdx="0" presStyleCnt="4" custLinFactNeighborX="0"/>
      <dgm:spPr/>
      <dgm:t>
        <a:bodyPr/>
        <a:lstStyle/>
        <a:p>
          <a:endParaRPr lang="tr-TR"/>
        </a:p>
      </dgm:t>
    </dgm:pt>
    <dgm:pt modelId="{1F082E8F-FAB4-4E67-ACD7-E43D966F2B6E}" type="pres">
      <dgm:prSet presAssocID="{166F95FA-73AC-4C3E-8987-7E2984464487}" presName="tile1text" presStyleLbl="node1" presStyleIdx="0" presStyleCnt="4">
        <dgm:presLayoutVars>
          <dgm:chMax val="0"/>
          <dgm:chPref val="0"/>
          <dgm:bulletEnabled val="1"/>
        </dgm:presLayoutVars>
      </dgm:prSet>
      <dgm:spPr/>
      <dgm:t>
        <a:bodyPr/>
        <a:lstStyle/>
        <a:p>
          <a:endParaRPr lang="tr-TR"/>
        </a:p>
      </dgm:t>
    </dgm:pt>
    <dgm:pt modelId="{1DF84593-1AA9-466D-B1A3-2F3BA4811A29}" type="pres">
      <dgm:prSet presAssocID="{166F95FA-73AC-4C3E-8987-7E2984464487}" presName="tile2" presStyleLbl="node1" presStyleIdx="1" presStyleCnt="4"/>
      <dgm:spPr/>
      <dgm:t>
        <a:bodyPr/>
        <a:lstStyle/>
        <a:p>
          <a:endParaRPr lang="tr-TR"/>
        </a:p>
      </dgm:t>
    </dgm:pt>
    <dgm:pt modelId="{1B5623BE-FD86-47B1-AFB1-717CC7A22495}" type="pres">
      <dgm:prSet presAssocID="{166F95FA-73AC-4C3E-8987-7E2984464487}" presName="tile2text" presStyleLbl="node1" presStyleIdx="1" presStyleCnt="4">
        <dgm:presLayoutVars>
          <dgm:chMax val="0"/>
          <dgm:chPref val="0"/>
          <dgm:bulletEnabled val="1"/>
        </dgm:presLayoutVars>
      </dgm:prSet>
      <dgm:spPr/>
      <dgm:t>
        <a:bodyPr/>
        <a:lstStyle/>
        <a:p>
          <a:endParaRPr lang="tr-TR"/>
        </a:p>
      </dgm:t>
    </dgm:pt>
    <dgm:pt modelId="{63E7FDF5-C216-4343-9656-F4CB8B40A136}" type="pres">
      <dgm:prSet presAssocID="{166F95FA-73AC-4C3E-8987-7E2984464487}" presName="tile3" presStyleLbl="node1" presStyleIdx="2" presStyleCnt="4" custLinFactNeighborX="-1667" custLinFactNeighborY="1333"/>
      <dgm:spPr/>
      <dgm:t>
        <a:bodyPr/>
        <a:lstStyle/>
        <a:p>
          <a:endParaRPr lang="tr-TR"/>
        </a:p>
      </dgm:t>
    </dgm:pt>
    <dgm:pt modelId="{09A67228-8278-4841-8C20-C0F75166BFD2}" type="pres">
      <dgm:prSet presAssocID="{166F95FA-73AC-4C3E-8987-7E2984464487}" presName="tile3text" presStyleLbl="node1" presStyleIdx="2" presStyleCnt="4">
        <dgm:presLayoutVars>
          <dgm:chMax val="0"/>
          <dgm:chPref val="0"/>
          <dgm:bulletEnabled val="1"/>
        </dgm:presLayoutVars>
      </dgm:prSet>
      <dgm:spPr/>
      <dgm:t>
        <a:bodyPr/>
        <a:lstStyle/>
        <a:p>
          <a:endParaRPr lang="tr-TR"/>
        </a:p>
      </dgm:t>
    </dgm:pt>
    <dgm:pt modelId="{10A3701A-411E-4A4E-83F7-DDA6FE02EFF1}" type="pres">
      <dgm:prSet presAssocID="{166F95FA-73AC-4C3E-8987-7E2984464487}" presName="tile4" presStyleLbl="node1" presStyleIdx="3" presStyleCnt="4"/>
      <dgm:spPr/>
      <dgm:t>
        <a:bodyPr/>
        <a:lstStyle/>
        <a:p>
          <a:endParaRPr lang="tr-TR"/>
        </a:p>
      </dgm:t>
    </dgm:pt>
    <dgm:pt modelId="{F0DCD3F4-97A8-495A-B7D8-F4F3B6311BDB}" type="pres">
      <dgm:prSet presAssocID="{166F95FA-73AC-4C3E-8987-7E2984464487}" presName="tile4text" presStyleLbl="node1" presStyleIdx="3" presStyleCnt="4">
        <dgm:presLayoutVars>
          <dgm:chMax val="0"/>
          <dgm:chPref val="0"/>
          <dgm:bulletEnabled val="1"/>
        </dgm:presLayoutVars>
      </dgm:prSet>
      <dgm:spPr/>
      <dgm:t>
        <a:bodyPr/>
        <a:lstStyle/>
        <a:p>
          <a:endParaRPr lang="tr-TR"/>
        </a:p>
      </dgm:t>
    </dgm:pt>
    <dgm:pt modelId="{C070C85F-604C-46E3-964C-84EE00A63C44}" type="pres">
      <dgm:prSet presAssocID="{166F95FA-73AC-4C3E-8987-7E2984464487}" presName="centerTile" presStyleLbl="fgShp" presStyleIdx="0" presStyleCnt="1">
        <dgm:presLayoutVars>
          <dgm:chMax val="0"/>
          <dgm:chPref val="0"/>
        </dgm:presLayoutVars>
      </dgm:prSet>
      <dgm:spPr/>
      <dgm:t>
        <a:bodyPr/>
        <a:lstStyle/>
        <a:p>
          <a:endParaRPr lang="tr-TR"/>
        </a:p>
      </dgm:t>
    </dgm:pt>
  </dgm:ptLst>
  <dgm:cxnLst>
    <dgm:cxn modelId="{7AA12E16-BDAA-41C4-B233-61872F453D47}" srcId="{8453BDBF-8254-442E-87C0-6A60152E18C5}" destId="{E68686A0-2CF3-478C-841A-0433FF32E71E}" srcOrd="3" destOrd="0" parTransId="{7BCCB363-F558-42A1-A9D3-ADCA9950ED75}" sibTransId="{23294EC5-9136-43A1-879C-4BDBC9B52518}"/>
    <dgm:cxn modelId="{F8A9D5FD-8810-4A60-ABC1-8140EA6D3AE0}" srcId="{8453BDBF-8254-442E-87C0-6A60152E18C5}" destId="{C574C128-6D29-49E1-87F2-90C8550BD445}" srcOrd="0" destOrd="0" parTransId="{BAA6B329-A42E-497D-BCE1-3657E53DF367}" sibTransId="{462205EB-C6A9-4878-BDDC-0D8AE905E5E0}"/>
    <dgm:cxn modelId="{E4CBB73A-1BE2-4270-B759-27E02FAE4B03}" srcId="{166F95FA-73AC-4C3E-8987-7E2984464487}" destId="{8453BDBF-8254-442E-87C0-6A60152E18C5}" srcOrd="0" destOrd="0" parTransId="{AF446A99-01AD-41D3-95FB-280CB00BA5A0}" sibTransId="{30F6E420-FE0D-4D49-BF76-DF12A9EEEE9D}"/>
    <dgm:cxn modelId="{C9C2B18A-3EE6-446C-8717-06B1C6738ECF}" type="presOf" srcId="{E68686A0-2CF3-478C-841A-0433FF32E71E}" destId="{10A3701A-411E-4A4E-83F7-DDA6FE02EFF1}" srcOrd="0" destOrd="0" presId="urn:microsoft.com/office/officeart/2005/8/layout/matrix1"/>
    <dgm:cxn modelId="{DE6CD395-1E05-41AC-B072-B867ABCCB262}" type="presOf" srcId="{C574C128-6D29-49E1-87F2-90C8550BD445}" destId="{1F082E8F-FAB4-4E67-ACD7-E43D966F2B6E}" srcOrd="1" destOrd="0" presId="urn:microsoft.com/office/officeart/2005/8/layout/matrix1"/>
    <dgm:cxn modelId="{DE01353A-36BA-4140-A310-C609D6496EFA}" type="presOf" srcId="{DC6B635C-6AEA-4C4A-8D50-7404E706F939}" destId="{63E7FDF5-C216-4343-9656-F4CB8B40A136}" srcOrd="0" destOrd="0" presId="urn:microsoft.com/office/officeart/2005/8/layout/matrix1"/>
    <dgm:cxn modelId="{F9E4157C-1E0B-4CD6-B7AF-AE871436DEAB}" srcId="{8453BDBF-8254-442E-87C0-6A60152E18C5}" destId="{AE8789E9-15BF-4840-BFF0-3B2519429C44}" srcOrd="1" destOrd="0" parTransId="{23D7AE9B-19F4-413F-BC40-F875E2182028}" sibTransId="{434A852A-5466-4DCE-B9AD-2171706FD706}"/>
    <dgm:cxn modelId="{8697A1E5-8DB1-4D39-955E-6625CE417F1E}" type="presOf" srcId="{AE8789E9-15BF-4840-BFF0-3B2519429C44}" destId="{1B5623BE-FD86-47B1-AFB1-717CC7A22495}" srcOrd="1" destOrd="0" presId="urn:microsoft.com/office/officeart/2005/8/layout/matrix1"/>
    <dgm:cxn modelId="{40129B75-C49B-42EB-8ADB-33384A5023FA}" srcId="{8453BDBF-8254-442E-87C0-6A60152E18C5}" destId="{DC6B635C-6AEA-4C4A-8D50-7404E706F939}" srcOrd="2" destOrd="0" parTransId="{95062744-819E-4784-8AA8-D2C93FC15E3B}" sibTransId="{CA47A0D0-0791-4D6C-8B91-A750E73BF023}"/>
    <dgm:cxn modelId="{F5ECD4C1-6059-4E4F-9418-89B777AFF248}" type="presOf" srcId="{DC6B635C-6AEA-4C4A-8D50-7404E706F939}" destId="{09A67228-8278-4841-8C20-C0F75166BFD2}" srcOrd="1" destOrd="0" presId="urn:microsoft.com/office/officeart/2005/8/layout/matrix1"/>
    <dgm:cxn modelId="{EAD889D1-9358-4206-85F2-053432902276}" type="presOf" srcId="{166F95FA-73AC-4C3E-8987-7E2984464487}" destId="{5DDE2552-B414-499C-B04F-370CDDC64931}" srcOrd="0" destOrd="0" presId="urn:microsoft.com/office/officeart/2005/8/layout/matrix1"/>
    <dgm:cxn modelId="{22703134-98E5-4EE0-A27A-BC800929178B}" type="presOf" srcId="{AE8789E9-15BF-4840-BFF0-3B2519429C44}" destId="{1DF84593-1AA9-466D-B1A3-2F3BA4811A29}" srcOrd="0" destOrd="0" presId="urn:microsoft.com/office/officeart/2005/8/layout/matrix1"/>
    <dgm:cxn modelId="{B1B2F643-97E6-4A75-8DF9-C80B90E33381}" type="presOf" srcId="{E68686A0-2CF3-478C-841A-0433FF32E71E}" destId="{F0DCD3F4-97A8-495A-B7D8-F4F3B6311BDB}" srcOrd="1" destOrd="0" presId="urn:microsoft.com/office/officeart/2005/8/layout/matrix1"/>
    <dgm:cxn modelId="{8FE05009-50B1-49CA-968D-7DD0620EC79D}" type="presOf" srcId="{8453BDBF-8254-442E-87C0-6A60152E18C5}" destId="{C070C85F-604C-46E3-964C-84EE00A63C44}" srcOrd="0" destOrd="0" presId="urn:microsoft.com/office/officeart/2005/8/layout/matrix1"/>
    <dgm:cxn modelId="{5E0EE064-6ABE-476D-8073-4150E093EA1B}" srcId="{8453BDBF-8254-442E-87C0-6A60152E18C5}" destId="{16FFE9B5-36CD-4859-9145-22CFF92ECF5A}" srcOrd="4" destOrd="0" parTransId="{B222BBE7-E823-4D25-9BA6-83033D5C5570}" sibTransId="{7AB61F98-B02E-411F-81E7-CA877CAE1E68}"/>
    <dgm:cxn modelId="{AFDD1ED9-5241-4D62-A74F-356F1EFEF48B}" type="presOf" srcId="{C574C128-6D29-49E1-87F2-90C8550BD445}" destId="{F862E9BD-05E5-4BA3-8C7E-303ED0565340}" srcOrd="0" destOrd="0" presId="urn:microsoft.com/office/officeart/2005/8/layout/matrix1"/>
    <dgm:cxn modelId="{DC4EA32E-BA90-4723-A4AA-6ED235551A87}" type="presParOf" srcId="{5DDE2552-B414-499C-B04F-370CDDC64931}" destId="{9F88DC8E-D932-46D8-B439-E5D95AC779B0}" srcOrd="0" destOrd="0" presId="urn:microsoft.com/office/officeart/2005/8/layout/matrix1"/>
    <dgm:cxn modelId="{D56FB2E0-56F4-45A5-A2F4-4CA06C45848B}" type="presParOf" srcId="{9F88DC8E-D932-46D8-B439-E5D95AC779B0}" destId="{F862E9BD-05E5-4BA3-8C7E-303ED0565340}" srcOrd="0" destOrd="0" presId="urn:microsoft.com/office/officeart/2005/8/layout/matrix1"/>
    <dgm:cxn modelId="{E9DC21AC-031F-4059-B1BA-7BF431BC23DA}" type="presParOf" srcId="{9F88DC8E-D932-46D8-B439-E5D95AC779B0}" destId="{1F082E8F-FAB4-4E67-ACD7-E43D966F2B6E}" srcOrd="1" destOrd="0" presId="urn:microsoft.com/office/officeart/2005/8/layout/matrix1"/>
    <dgm:cxn modelId="{9417A1CC-9CC5-4353-9777-B3DE2C6667CA}" type="presParOf" srcId="{9F88DC8E-D932-46D8-B439-E5D95AC779B0}" destId="{1DF84593-1AA9-466D-B1A3-2F3BA4811A29}" srcOrd="2" destOrd="0" presId="urn:microsoft.com/office/officeart/2005/8/layout/matrix1"/>
    <dgm:cxn modelId="{123B295C-A7E6-47F0-AEFD-AD99BE661C51}" type="presParOf" srcId="{9F88DC8E-D932-46D8-B439-E5D95AC779B0}" destId="{1B5623BE-FD86-47B1-AFB1-717CC7A22495}" srcOrd="3" destOrd="0" presId="urn:microsoft.com/office/officeart/2005/8/layout/matrix1"/>
    <dgm:cxn modelId="{3D411532-0E7C-4487-83F2-0A8A95B2475C}" type="presParOf" srcId="{9F88DC8E-D932-46D8-B439-E5D95AC779B0}" destId="{63E7FDF5-C216-4343-9656-F4CB8B40A136}" srcOrd="4" destOrd="0" presId="urn:microsoft.com/office/officeart/2005/8/layout/matrix1"/>
    <dgm:cxn modelId="{66D44498-F1DE-43BA-B2F6-064621065DA3}" type="presParOf" srcId="{9F88DC8E-D932-46D8-B439-E5D95AC779B0}" destId="{09A67228-8278-4841-8C20-C0F75166BFD2}" srcOrd="5" destOrd="0" presId="urn:microsoft.com/office/officeart/2005/8/layout/matrix1"/>
    <dgm:cxn modelId="{E30C9A14-ED59-4D3E-A44E-1D74531F60B3}" type="presParOf" srcId="{9F88DC8E-D932-46D8-B439-E5D95AC779B0}" destId="{10A3701A-411E-4A4E-83F7-DDA6FE02EFF1}" srcOrd="6" destOrd="0" presId="urn:microsoft.com/office/officeart/2005/8/layout/matrix1"/>
    <dgm:cxn modelId="{0F3DB31C-BE10-4435-8D79-5EE20896165B}" type="presParOf" srcId="{9F88DC8E-D932-46D8-B439-E5D95AC779B0}" destId="{F0DCD3F4-97A8-495A-B7D8-F4F3B6311BDB}" srcOrd="7" destOrd="0" presId="urn:microsoft.com/office/officeart/2005/8/layout/matrix1"/>
    <dgm:cxn modelId="{2397DBB7-A1AE-4CC2-BF68-ABE633BBBBB2}" type="presParOf" srcId="{5DDE2552-B414-499C-B04F-370CDDC64931}" destId="{C070C85F-604C-46E3-964C-84EE00A63C44}" srcOrd="1" destOrd="0" presId="urn:microsoft.com/office/officeart/2005/8/layout/matrix1"/>
  </dgm:cxnLst>
  <dgm:bg/>
  <dgm:whole/>
</dgm:dataModel>
</file>

<file path=ppt/diagrams/data9.xml><?xml version="1.0" encoding="utf-8"?>
<dgm:dataModel xmlns:dgm="http://schemas.openxmlformats.org/drawingml/2006/diagram" xmlns:a="http://schemas.openxmlformats.org/drawingml/2006/main">
  <dgm:ptLst>
    <dgm:pt modelId="{9A4273E7-4D62-4B10-A4AE-905C9D86B22C}"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tr-TR"/>
        </a:p>
      </dgm:t>
    </dgm:pt>
    <dgm:pt modelId="{5991B8D7-9AD4-4E30-A415-B209250AA6BA}">
      <dgm:prSet/>
      <dgm:spPr/>
      <dgm:t>
        <a:bodyPr/>
        <a:lstStyle/>
        <a:p>
          <a:pPr rtl="0"/>
          <a:r>
            <a:rPr lang="tr-TR" dirty="0" smtClean="0"/>
            <a:t>Sosyal Bilimler-2</a:t>
          </a:r>
          <a:endParaRPr lang="tr-TR" dirty="0"/>
        </a:p>
      </dgm:t>
    </dgm:pt>
    <dgm:pt modelId="{18EBD9C9-424F-4A9F-AB61-F7D74CDA7582}" type="parTrans" cxnId="{E4FBFF56-446D-4E8C-A4A9-840D788EED20}">
      <dgm:prSet/>
      <dgm:spPr/>
      <dgm:t>
        <a:bodyPr/>
        <a:lstStyle/>
        <a:p>
          <a:endParaRPr lang="tr-TR"/>
        </a:p>
      </dgm:t>
    </dgm:pt>
    <dgm:pt modelId="{9D75F4D3-64BF-4F1E-B65B-277BF73852F7}" type="sibTrans" cxnId="{E4FBFF56-446D-4E8C-A4A9-840D788EED20}">
      <dgm:prSet/>
      <dgm:spPr/>
      <dgm:t>
        <a:bodyPr/>
        <a:lstStyle/>
        <a:p>
          <a:endParaRPr lang="tr-TR"/>
        </a:p>
      </dgm:t>
    </dgm:pt>
    <dgm:pt modelId="{16237AAC-D2FF-432E-9760-1592DB949F70}">
      <dgm:prSet/>
      <dgm:spPr/>
      <dgm:t>
        <a:bodyPr/>
        <a:lstStyle/>
        <a:p>
          <a:pPr rtl="0"/>
          <a:r>
            <a:rPr lang="tr-TR" dirty="0" smtClean="0"/>
            <a:t>Edebiyat-Sosyal</a:t>
          </a:r>
          <a:endParaRPr lang="tr-TR" dirty="0"/>
        </a:p>
      </dgm:t>
    </dgm:pt>
    <dgm:pt modelId="{159BFDE0-71A7-455E-9812-D1D3BE73721E}" type="parTrans" cxnId="{A9335DD3-3267-462E-8E08-B1931885B80C}">
      <dgm:prSet/>
      <dgm:spPr/>
      <dgm:t>
        <a:bodyPr/>
        <a:lstStyle/>
        <a:p>
          <a:endParaRPr lang="tr-TR"/>
        </a:p>
      </dgm:t>
    </dgm:pt>
    <dgm:pt modelId="{E7E8CCEF-B0E1-4B74-AA18-E47DDED537FB}" type="sibTrans" cxnId="{A9335DD3-3267-462E-8E08-B1931885B80C}">
      <dgm:prSet/>
      <dgm:spPr/>
      <dgm:t>
        <a:bodyPr/>
        <a:lstStyle/>
        <a:p>
          <a:endParaRPr lang="tr-TR"/>
        </a:p>
      </dgm:t>
    </dgm:pt>
    <dgm:pt modelId="{D56577D2-3653-4179-981B-1269695FCD5F}">
      <dgm:prSet/>
      <dgm:spPr/>
      <dgm:t>
        <a:bodyPr/>
        <a:lstStyle/>
        <a:p>
          <a:pPr rtl="0"/>
          <a:r>
            <a:rPr lang="tr-TR" dirty="0" smtClean="0"/>
            <a:t>Matematik-2</a:t>
          </a:r>
          <a:endParaRPr lang="tr-TR" dirty="0"/>
        </a:p>
      </dgm:t>
    </dgm:pt>
    <dgm:pt modelId="{41CA5199-73BB-453A-B708-5CC5EB94EDC0}" type="parTrans" cxnId="{62A52307-3898-4154-B731-6D4A9DE2D3A1}">
      <dgm:prSet/>
      <dgm:spPr/>
      <dgm:t>
        <a:bodyPr/>
        <a:lstStyle/>
        <a:p>
          <a:endParaRPr lang="tr-TR"/>
        </a:p>
      </dgm:t>
    </dgm:pt>
    <dgm:pt modelId="{E87E4D38-B2A1-4AFB-8C29-DF6875DDF33E}" type="sibTrans" cxnId="{62A52307-3898-4154-B731-6D4A9DE2D3A1}">
      <dgm:prSet/>
      <dgm:spPr/>
      <dgm:t>
        <a:bodyPr/>
        <a:lstStyle/>
        <a:p>
          <a:endParaRPr lang="tr-TR"/>
        </a:p>
      </dgm:t>
    </dgm:pt>
    <dgm:pt modelId="{D7A8BCE5-8276-4413-BC2C-6C3AAB27FD5E}">
      <dgm:prSet/>
      <dgm:spPr/>
      <dgm:t>
        <a:bodyPr/>
        <a:lstStyle/>
        <a:p>
          <a:pPr rtl="0"/>
          <a:r>
            <a:rPr lang="tr-TR" dirty="0" smtClean="0"/>
            <a:t>Fen Bilimleri-2</a:t>
          </a:r>
          <a:endParaRPr lang="tr-TR" dirty="0"/>
        </a:p>
      </dgm:t>
    </dgm:pt>
    <dgm:pt modelId="{9505D0DD-C412-43DE-B5BC-BB94D167948F}" type="parTrans" cxnId="{8ADE097B-F88B-4D08-8BEE-5D7E2AAC2DB0}">
      <dgm:prSet/>
      <dgm:spPr/>
      <dgm:t>
        <a:bodyPr/>
        <a:lstStyle/>
        <a:p>
          <a:endParaRPr lang="tr-TR"/>
        </a:p>
      </dgm:t>
    </dgm:pt>
    <dgm:pt modelId="{C58E3FC0-2F8B-449D-8DA2-4FDBD55ACCB4}" type="sibTrans" cxnId="{8ADE097B-F88B-4D08-8BEE-5D7E2AAC2DB0}">
      <dgm:prSet/>
      <dgm:spPr/>
      <dgm:t>
        <a:bodyPr/>
        <a:lstStyle/>
        <a:p>
          <a:endParaRPr lang="tr-TR"/>
        </a:p>
      </dgm:t>
    </dgm:pt>
    <dgm:pt modelId="{221B8603-D3FF-4D3F-8E7B-B0E77E3A7EEB}" type="pres">
      <dgm:prSet presAssocID="{9A4273E7-4D62-4B10-A4AE-905C9D86B22C}" presName="Name0" presStyleCnt="0">
        <dgm:presLayoutVars>
          <dgm:dir/>
          <dgm:resizeHandles val="exact"/>
        </dgm:presLayoutVars>
      </dgm:prSet>
      <dgm:spPr/>
      <dgm:t>
        <a:bodyPr/>
        <a:lstStyle/>
        <a:p>
          <a:endParaRPr lang="tr-TR"/>
        </a:p>
      </dgm:t>
    </dgm:pt>
    <dgm:pt modelId="{7841A6C7-52AA-44C5-9F9A-262513B8E859}" type="pres">
      <dgm:prSet presAssocID="{5991B8D7-9AD4-4E30-A415-B209250AA6BA}" presName="node" presStyleLbl="node1" presStyleIdx="0" presStyleCnt="4">
        <dgm:presLayoutVars>
          <dgm:bulletEnabled val="1"/>
        </dgm:presLayoutVars>
      </dgm:prSet>
      <dgm:spPr/>
      <dgm:t>
        <a:bodyPr/>
        <a:lstStyle/>
        <a:p>
          <a:endParaRPr lang="tr-TR"/>
        </a:p>
      </dgm:t>
    </dgm:pt>
    <dgm:pt modelId="{DB906A17-C2E9-4BA3-8620-368523E23106}" type="pres">
      <dgm:prSet presAssocID="{9D75F4D3-64BF-4F1E-B65B-277BF73852F7}" presName="sibTrans" presStyleCnt="0"/>
      <dgm:spPr/>
    </dgm:pt>
    <dgm:pt modelId="{71B39495-4978-44A4-A086-E6AC59C4D307}" type="pres">
      <dgm:prSet presAssocID="{16237AAC-D2FF-432E-9760-1592DB949F70}" presName="node" presStyleLbl="node1" presStyleIdx="1" presStyleCnt="4">
        <dgm:presLayoutVars>
          <dgm:bulletEnabled val="1"/>
        </dgm:presLayoutVars>
      </dgm:prSet>
      <dgm:spPr/>
      <dgm:t>
        <a:bodyPr/>
        <a:lstStyle/>
        <a:p>
          <a:endParaRPr lang="tr-TR"/>
        </a:p>
      </dgm:t>
    </dgm:pt>
    <dgm:pt modelId="{ED7E20E7-6A43-40A6-859E-DFA53886EBCC}" type="pres">
      <dgm:prSet presAssocID="{E7E8CCEF-B0E1-4B74-AA18-E47DDED537FB}" presName="sibTrans" presStyleCnt="0"/>
      <dgm:spPr/>
    </dgm:pt>
    <dgm:pt modelId="{18263123-A93A-4CB1-BE24-295BC88A0E78}" type="pres">
      <dgm:prSet presAssocID="{D56577D2-3653-4179-981B-1269695FCD5F}" presName="node" presStyleLbl="node1" presStyleIdx="2" presStyleCnt="4">
        <dgm:presLayoutVars>
          <dgm:bulletEnabled val="1"/>
        </dgm:presLayoutVars>
      </dgm:prSet>
      <dgm:spPr/>
      <dgm:t>
        <a:bodyPr/>
        <a:lstStyle/>
        <a:p>
          <a:endParaRPr lang="tr-TR"/>
        </a:p>
      </dgm:t>
    </dgm:pt>
    <dgm:pt modelId="{0844BCB6-3350-4D65-944F-4CDF06115207}" type="pres">
      <dgm:prSet presAssocID="{E87E4D38-B2A1-4AFB-8C29-DF6875DDF33E}" presName="sibTrans" presStyleCnt="0"/>
      <dgm:spPr/>
    </dgm:pt>
    <dgm:pt modelId="{FF172001-5DC8-4070-94A0-47CE9950FA01}" type="pres">
      <dgm:prSet presAssocID="{D7A8BCE5-8276-4413-BC2C-6C3AAB27FD5E}" presName="node" presStyleLbl="node1" presStyleIdx="3" presStyleCnt="4">
        <dgm:presLayoutVars>
          <dgm:bulletEnabled val="1"/>
        </dgm:presLayoutVars>
      </dgm:prSet>
      <dgm:spPr/>
      <dgm:t>
        <a:bodyPr/>
        <a:lstStyle/>
        <a:p>
          <a:endParaRPr lang="tr-TR"/>
        </a:p>
      </dgm:t>
    </dgm:pt>
  </dgm:ptLst>
  <dgm:cxnLst>
    <dgm:cxn modelId="{3E0F6AB5-6819-4883-809C-AA61CC17CD9E}" type="presOf" srcId="{D56577D2-3653-4179-981B-1269695FCD5F}" destId="{18263123-A93A-4CB1-BE24-295BC88A0E78}" srcOrd="0" destOrd="0" presId="urn:microsoft.com/office/officeart/2005/8/layout/hList6"/>
    <dgm:cxn modelId="{E068708C-9014-417F-9C70-B5FF7F69C7B8}" type="presOf" srcId="{D7A8BCE5-8276-4413-BC2C-6C3AAB27FD5E}" destId="{FF172001-5DC8-4070-94A0-47CE9950FA01}" srcOrd="0" destOrd="0" presId="urn:microsoft.com/office/officeart/2005/8/layout/hList6"/>
    <dgm:cxn modelId="{8ADE097B-F88B-4D08-8BEE-5D7E2AAC2DB0}" srcId="{9A4273E7-4D62-4B10-A4AE-905C9D86B22C}" destId="{D7A8BCE5-8276-4413-BC2C-6C3AAB27FD5E}" srcOrd="3" destOrd="0" parTransId="{9505D0DD-C412-43DE-B5BC-BB94D167948F}" sibTransId="{C58E3FC0-2F8B-449D-8DA2-4FDBD55ACCB4}"/>
    <dgm:cxn modelId="{D6E3ED38-1EBF-442C-AD55-172F3AF04ACB}" type="presOf" srcId="{9A4273E7-4D62-4B10-A4AE-905C9D86B22C}" destId="{221B8603-D3FF-4D3F-8E7B-B0E77E3A7EEB}" srcOrd="0" destOrd="0" presId="urn:microsoft.com/office/officeart/2005/8/layout/hList6"/>
    <dgm:cxn modelId="{62A52307-3898-4154-B731-6D4A9DE2D3A1}" srcId="{9A4273E7-4D62-4B10-A4AE-905C9D86B22C}" destId="{D56577D2-3653-4179-981B-1269695FCD5F}" srcOrd="2" destOrd="0" parTransId="{41CA5199-73BB-453A-B708-5CC5EB94EDC0}" sibTransId="{E87E4D38-B2A1-4AFB-8C29-DF6875DDF33E}"/>
    <dgm:cxn modelId="{A9335DD3-3267-462E-8E08-B1931885B80C}" srcId="{9A4273E7-4D62-4B10-A4AE-905C9D86B22C}" destId="{16237AAC-D2FF-432E-9760-1592DB949F70}" srcOrd="1" destOrd="0" parTransId="{159BFDE0-71A7-455E-9812-D1D3BE73721E}" sibTransId="{E7E8CCEF-B0E1-4B74-AA18-E47DDED537FB}"/>
    <dgm:cxn modelId="{F3583A09-88EA-4A5D-B763-F62B6157BE08}" type="presOf" srcId="{16237AAC-D2FF-432E-9760-1592DB949F70}" destId="{71B39495-4978-44A4-A086-E6AC59C4D307}" srcOrd="0" destOrd="0" presId="urn:microsoft.com/office/officeart/2005/8/layout/hList6"/>
    <dgm:cxn modelId="{E4FBFF56-446D-4E8C-A4A9-840D788EED20}" srcId="{9A4273E7-4D62-4B10-A4AE-905C9D86B22C}" destId="{5991B8D7-9AD4-4E30-A415-B209250AA6BA}" srcOrd="0" destOrd="0" parTransId="{18EBD9C9-424F-4A9F-AB61-F7D74CDA7582}" sibTransId="{9D75F4D3-64BF-4F1E-B65B-277BF73852F7}"/>
    <dgm:cxn modelId="{7DCFC259-1FB4-47FC-8AB3-32993587FDF2}" type="presOf" srcId="{5991B8D7-9AD4-4E30-A415-B209250AA6BA}" destId="{7841A6C7-52AA-44C5-9F9A-262513B8E859}" srcOrd="0" destOrd="0" presId="urn:microsoft.com/office/officeart/2005/8/layout/hList6"/>
    <dgm:cxn modelId="{F8201FB4-00D3-42C4-BFB8-7E1F5E0151DE}" type="presParOf" srcId="{221B8603-D3FF-4D3F-8E7B-B0E77E3A7EEB}" destId="{7841A6C7-52AA-44C5-9F9A-262513B8E859}" srcOrd="0" destOrd="0" presId="urn:microsoft.com/office/officeart/2005/8/layout/hList6"/>
    <dgm:cxn modelId="{BB675CC8-CE5B-4B71-A91C-387330F3E7D2}" type="presParOf" srcId="{221B8603-D3FF-4D3F-8E7B-B0E77E3A7EEB}" destId="{DB906A17-C2E9-4BA3-8620-368523E23106}" srcOrd="1" destOrd="0" presId="urn:microsoft.com/office/officeart/2005/8/layout/hList6"/>
    <dgm:cxn modelId="{12916F57-E543-4968-9A1B-09A3CCC5E14E}" type="presParOf" srcId="{221B8603-D3FF-4D3F-8E7B-B0E77E3A7EEB}" destId="{71B39495-4978-44A4-A086-E6AC59C4D307}" srcOrd="2" destOrd="0" presId="urn:microsoft.com/office/officeart/2005/8/layout/hList6"/>
    <dgm:cxn modelId="{9681FE0E-2B44-4A13-B911-E0390503C34A}" type="presParOf" srcId="{221B8603-D3FF-4D3F-8E7B-B0E77E3A7EEB}" destId="{ED7E20E7-6A43-40A6-859E-DFA53886EBCC}" srcOrd="3" destOrd="0" presId="urn:microsoft.com/office/officeart/2005/8/layout/hList6"/>
    <dgm:cxn modelId="{C4471CFE-CD86-4245-9F19-E6FE173256C0}" type="presParOf" srcId="{221B8603-D3FF-4D3F-8E7B-B0E77E3A7EEB}" destId="{18263123-A93A-4CB1-BE24-295BC88A0E78}" srcOrd="4" destOrd="0" presId="urn:microsoft.com/office/officeart/2005/8/layout/hList6"/>
    <dgm:cxn modelId="{AE6A1009-4198-4E90-BC4A-1118AA909EFB}" type="presParOf" srcId="{221B8603-D3FF-4D3F-8E7B-B0E77E3A7EEB}" destId="{0844BCB6-3350-4D65-944F-4CDF06115207}" srcOrd="5" destOrd="0" presId="urn:microsoft.com/office/officeart/2005/8/layout/hList6"/>
    <dgm:cxn modelId="{D1014BC3-CA2B-4B86-96AB-1C2B96BE2960}" type="presParOf" srcId="{221B8603-D3FF-4D3F-8E7B-B0E77E3A7EEB}" destId="{FF172001-5DC8-4070-94A0-47CE9950FA01}" srcOrd="6"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13.09.2021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pn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1.png"/><Relationship Id="rId18" Type="http://schemas.openxmlformats.org/officeDocument/2006/relationships/image" Target="../media/image46.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png"/><Relationship Id="rId17" Type="http://schemas.openxmlformats.org/officeDocument/2006/relationships/image" Target="../media/image45.png"/><Relationship Id="rId2" Type="http://schemas.openxmlformats.org/officeDocument/2006/relationships/image" Target="../media/image30.png"/><Relationship Id="rId16"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5" Type="http://schemas.openxmlformats.org/officeDocument/2006/relationships/image" Target="../media/image43.png"/><Relationship Id="rId10" Type="http://schemas.openxmlformats.org/officeDocument/2006/relationships/image" Target="../media/image38.png"/><Relationship Id="rId19" Type="http://schemas.openxmlformats.org/officeDocument/2006/relationships/image" Target="../media/image47.png"/><Relationship Id="rId4" Type="http://schemas.openxmlformats.org/officeDocument/2006/relationships/image" Target="../media/image32.png"/><Relationship Id="rId9" Type="http://schemas.openxmlformats.org/officeDocument/2006/relationships/image" Target="../media/image37.png"/><Relationship Id="rId14" Type="http://schemas.openxmlformats.org/officeDocument/2006/relationships/image" Target="../media/image4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857232"/>
            <a:ext cx="6400800" cy="4352940"/>
          </a:xfrm>
        </p:spPr>
        <p:txBody>
          <a:bodyPr/>
          <a:lstStyle/>
          <a:p>
            <a:pPr algn="ctr"/>
            <a:r>
              <a:rPr lang="tr-TR" altLang="tr-TR" sz="4800" b="1" dirty="0" smtClean="0">
                <a:latin typeface="Agency FB" pitchFamily="34" charset="0"/>
                <a:ea typeface="Calibri" panose="020F0502020204030204" pitchFamily="34" charset="0"/>
                <a:cs typeface="Calibri" panose="020F0502020204030204" pitchFamily="34" charset="0"/>
              </a:rPr>
              <a:t>2021-2022 </a:t>
            </a:r>
          </a:p>
          <a:p>
            <a:pPr algn="ctr"/>
            <a:r>
              <a:rPr lang="tr-TR" altLang="tr-TR" sz="4800" b="1" dirty="0" smtClean="0">
                <a:latin typeface="Agency FB" pitchFamily="34" charset="0"/>
                <a:ea typeface="Calibri" panose="020F0502020204030204" pitchFamily="34" charset="0"/>
                <a:cs typeface="Calibri" panose="020F0502020204030204" pitchFamily="34" charset="0"/>
              </a:rPr>
              <a:t>ÜNİVERSİTE SINAV SİSTEMİ SUNUMU</a:t>
            </a:r>
          </a:p>
          <a:p>
            <a:endParaRPr lang="tr-TR" dirty="0"/>
          </a:p>
        </p:txBody>
      </p:sp>
      <p:pic>
        <p:nvPicPr>
          <p:cNvPr id="4" name="3 Resim" descr="egitim-ogrenci-universite-burs-getty-1498575_2.jpg"/>
          <p:cNvPicPr>
            <a:picLocks noChangeAspect="1"/>
          </p:cNvPicPr>
          <p:nvPr/>
        </p:nvPicPr>
        <p:blipFill>
          <a:blip r:embed="rId2"/>
          <a:stretch>
            <a:fillRect/>
          </a:stretch>
        </p:blipFill>
        <p:spPr>
          <a:xfrm>
            <a:off x="0" y="3429000"/>
            <a:ext cx="9144000" cy="3429000"/>
          </a:xfrm>
          <a:prstGeom prst="rect">
            <a:avLst/>
          </a:prstGeom>
        </p:spPr>
      </p:pic>
      <p:pic>
        <p:nvPicPr>
          <p:cNvPr id="5" name="4 Resim" descr="ram amblem.jpg"/>
          <p:cNvPicPr>
            <a:picLocks noChangeAspect="1"/>
          </p:cNvPicPr>
          <p:nvPr/>
        </p:nvPicPr>
        <p:blipFill>
          <a:blip r:embed="rId3" cstate="print"/>
          <a:stretch>
            <a:fillRect/>
          </a:stretch>
        </p:blipFill>
        <p:spPr>
          <a:xfrm>
            <a:off x="0" y="0"/>
            <a:ext cx="1428760" cy="1428760"/>
          </a:xfrm>
          <a:prstGeom prst="rect">
            <a:avLst/>
          </a:prstGeom>
        </p:spPr>
      </p:pic>
      <p:pic>
        <p:nvPicPr>
          <p:cNvPr id="6" name="5 Resim" descr="Resim1.png"/>
          <p:cNvPicPr>
            <a:picLocks noChangeAspect="1"/>
          </p:cNvPicPr>
          <p:nvPr/>
        </p:nvPicPr>
        <p:blipFill>
          <a:blip r:embed="rId4"/>
          <a:stretch>
            <a:fillRect/>
          </a:stretch>
        </p:blipFill>
        <p:spPr>
          <a:xfrm>
            <a:off x="7702596" y="-24"/>
            <a:ext cx="1441436" cy="14287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82710"/>
            <a:ext cx="8229600" cy="846158"/>
          </a:xfrm>
        </p:spPr>
        <p:txBody>
          <a:bodyPr>
            <a:normAutofit fontScale="90000"/>
          </a:bodyPr>
          <a:lstStyle/>
          <a:p>
            <a:pPr algn="ctr"/>
            <a:r>
              <a:rPr lang="tr-TR" b="1" dirty="0" smtClean="0">
                <a:solidFill>
                  <a:srgbClr val="C00000"/>
                </a:solidFill>
                <a:latin typeface="Algerian" pitchFamily="82" charset="0"/>
              </a:rPr>
              <a:t/>
            </a:r>
            <a:br>
              <a:rPr lang="tr-TR" b="1" dirty="0" smtClean="0">
                <a:solidFill>
                  <a:srgbClr val="C00000"/>
                </a:solidFill>
                <a:latin typeface="Algerian" pitchFamily="82" charset="0"/>
              </a:rPr>
            </a:br>
            <a:r>
              <a:rPr lang="tr-TR" b="1" dirty="0" smtClean="0">
                <a:solidFill>
                  <a:srgbClr val="C00000"/>
                </a:solidFill>
                <a:effectLst>
                  <a:outerShdw blurRad="38100" dist="38100" dir="2700000" algn="tl">
                    <a:srgbClr val="000000">
                      <a:alpha val="43137"/>
                    </a:srgbClr>
                  </a:outerShdw>
                </a:effectLst>
                <a:latin typeface="Algerian" pitchFamily="82" charset="0"/>
              </a:rPr>
              <a:t>ALAN </a:t>
            </a:r>
            <a:r>
              <a:rPr lang="tr-TR" b="1" dirty="0" err="1" smtClean="0">
                <a:solidFill>
                  <a:srgbClr val="C00000"/>
                </a:solidFill>
                <a:effectLst>
                  <a:outerShdw blurRad="38100" dist="38100" dir="2700000" algn="tl">
                    <a:srgbClr val="000000">
                      <a:alpha val="43137"/>
                    </a:srgbClr>
                  </a:outerShdw>
                </a:effectLst>
                <a:latin typeface="Algerian" pitchFamily="82" charset="0"/>
              </a:rPr>
              <a:t>YETerlİlİK</a:t>
            </a:r>
            <a:r>
              <a:rPr lang="tr-TR" b="1" dirty="0" smtClean="0">
                <a:solidFill>
                  <a:srgbClr val="C00000"/>
                </a:solidFill>
                <a:effectLst>
                  <a:outerShdw blurRad="38100" dist="38100" dir="2700000" algn="tl">
                    <a:srgbClr val="000000">
                      <a:alpha val="43137"/>
                    </a:srgbClr>
                  </a:outerShdw>
                </a:effectLst>
                <a:latin typeface="Algerian" pitchFamily="82" charset="0"/>
              </a:rPr>
              <a:t> TESTİ (AYT)</a:t>
            </a:r>
            <a:endParaRPr lang="tr-TR" dirty="0">
              <a:effectLst>
                <a:outerShdw blurRad="38100" dist="38100" dir="2700000" algn="tl">
                  <a:srgbClr val="000000">
                    <a:alpha val="43137"/>
                  </a:srgbClr>
                </a:outerShdw>
              </a:effectLst>
              <a:latin typeface="Algerian" pitchFamily="82" charset="0"/>
            </a:endParaRPr>
          </a:p>
        </p:txBody>
      </p:sp>
      <p:sp>
        <p:nvSpPr>
          <p:cNvPr id="3" name="2 İçerik Yer Tutucusu"/>
          <p:cNvSpPr>
            <a:spLocks noGrp="1"/>
          </p:cNvSpPr>
          <p:nvPr>
            <p:ph idx="1"/>
          </p:nvPr>
        </p:nvSpPr>
        <p:spPr>
          <a:xfrm>
            <a:off x="457200" y="2517787"/>
            <a:ext cx="8229600" cy="3840171"/>
          </a:xfrm>
        </p:spPr>
        <p:txBody>
          <a:bodyPr>
            <a:normAutofit/>
          </a:bodyPr>
          <a:lstStyle/>
          <a:p>
            <a:pPr algn="ctr">
              <a:buNone/>
            </a:pPr>
            <a:endParaRPr lang="tr-TR" b="1" dirty="0" smtClean="0">
              <a:solidFill>
                <a:srgbClr val="002060"/>
              </a:solidFill>
              <a:latin typeface="Bahnschrift Condensed" pitchFamily="34" charset="0"/>
            </a:endParaRPr>
          </a:p>
          <a:p>
            <a:pPr algn="ctr">
              <a:buNone/>
            </a:pPr>
            <a:r>
              <a:rPr lang="tr-TR" b="1" dirty="0" smtClean="0">
                <a:solidFill>
                  <a:srgbClr val="002060"/>
                </a:solidFill>
                <a:latin typeface="Bahnschrift Condensed" pitchFamily="34" charset="0"/>
              </a:rPr>
              <a:t>Öğrencilerin kendi alanlarında sahip oldukları başarıyı ölçen ikinci oturum sınavıdır.</a:t>
            </a:r>
          </a:p>
          <a:p>
            <a:pPr algn="ctr">
              <a:buNone/>
            </a:pPr>
            <a:r>
              <a:rPr lang="tr-TR" b="1" dirty="0" smtClean="0">
                <a:solidFill>
                  <a:srgbClr val="002060"/>
                </a:solidFill>
                <a:latin typeface="Bahnschrift Condensed" pitchFamily="34" charset="0"/>
              </a:rPr>
              <a:t> </a:t>
            </a:r>
          </a:p>
          <a:p>
            <a:pPr algn="ctr"/>
            <a:r>
              <a:rPr lang="tr-TR" b="1" dirty="0" smtClean="0">
                <a:solidFill>
                  <a:srgbClr val="002060"/>
                </a:solidFill>
                <a:latin typeface="Bahnschrift Condensed" pitchFamily="34" charset="0"/>
              </a:rPr>
              <a:t>ADAY TYT PUANINI BİLMEDEN AYT’YE GİRECEKTİR. (Not: Aday </a:t>
            </a:r>
            <a:r>
              <a:rPr lang="tr-TR" b="1" dirty="0" err="1" smtClean="0">
                <a:solidFill>
                  <a:srgbClr val="002060"/>
                </a:solidFill>
                <a:latin typeface="Bahnschrift Condensed" pitchFamily="34" charset="0"/>
              </a:rPr>
              <a:t>TYT’den</a:t>
            </a:r>
            <a:r>
              <a:rPr lang="tr-TR" b="1" dirty="0" smtClean="0">
                <a:solidFill>
                  <a:srgbClr val="002060"/>
                </a:solidFill>
                <a:latin typeface="Bahnschrift Condensed" pitchFamily="34" charset="0"/>
              </a:rPr>
              <a:t> 150 puanı geçememiş ise </a:t>
            </a:r>
            <a:r>
              <a:rPr lang="tr-TR" b="1" dirty="0" err="1" smtClean="0">
                <a:solidFill>
                  <a:srgbClr val="002060"/>
                </a:solidFill>
                <a:latin typeface="Bahnschrift Condensed" pitchFamily="34" charset="0"/>
              </a:rPr>
              <a:t>AYT’ye</a:t>
            </a:r>
            <a:r>
              <a:rPr lang="tr-TR" b="1" dirty="0" smtClean="0">
                <a:solidFill>
                  <a:srgbClr val="002060"/>
                </a:solidFill>
                <a:latin typeface="Bahnschrift Condensed" pitchFamily="34" charset="0"/>
              </a:rPr>
              <a:t> girmiş olsa bile AYT puanı hesaplanmayacaktır.) </a:t>
            </a:r>
          </a:p>
          <a:p>
            <a:pPr algn="ctr"/>
            <a:endParaRPr lang="tr-TR" b="1" dirty="0" smtClean="0">
              <a:solidFill>
                <a:srgbClr val="002060"/>
              </a:solidFill>
              <a:latin typeface="Bahnschrift Condensed" pitchFamily="34" charset="0"/>
            </a:endParaRPr>
          </a:p>
          <a:p>
            <a:pPr algn="ctr"/>
            <a:endParaRPr lang="tr-TR" b="1" dirty="0" smtClean="0">
              <a:solidFill>
                <a:srgbClr val="002060"/>
              </a:solidFill>
              <a:latin typeface="Bahnschrift Condensed" pitchFamily="34" charset="0"/>
            </a:endParaRPr>
          </a:p>
          <a:p>
            <a:pPr algn="ctr"/>
            <a:endParaRPr lang="tr-TR" b="1" dirty="0" smtClean="0">
              <a:solidFill>
                <a:srgbClr val="002060"/>
              </a:solidFill>
              <a:latin typeface="Bahnschrift Condensed" pitchFamily="34" charset="0"/>
            </a:endParaRP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 name="148 Diyagram"/>
          <p:cNvGraphicFramePr/>
          <p:nvPr/>
        </p:nvGraphicFramePr>
        <p:xfrm>
          <a:off x="285720" y="1142984"/>
          <a:ext cx="857256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yagram"/>
          <p:cNvGraphicFramePr/>
          <p:nvPr/>
        </p:nvGraphicFramePr>
        <p:xfrm>
          <a:off x="285720" y="2214554"/>
          <a:ext cx="8572560" cy="1200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11 Sağa Bükülü Ok"/>
          <p:cNvSpPr/>
          <p:nvPr/>
        </p:nvSpPr>
        <p:spPr>
          <a:xfrm>
            <a:off x="428596" y="3786190"/>
            <a:ext cx="374330" cy="1001838"/>
          </a:xfrm>
          <a:prstGeom prst="curv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dirty="0">
              <a:solidFill>
                <a:schemeClr val="accent4">
                  <a:lumMod val="75000"/>
                </a:schemeClr>
              </a:solidFill>
            </a:endParaRPr>
          </a:p>
        </p:txBody>
      </p:sp>
      <p:sp>
        <p:nvSpPr>
          <p:cNvPr id="13" name="12 Sola Bükülü Ok"/>
          <p:cNvSpPr/>
          <p:nvPr/>
        </p:nvSpPr>
        <p:spPr>
          <a:xfrm>
            <a:off x="2571736" y="3786190"/>
            <a:ext cx="357190" cy="1001838"/>
          </a:xfrm>
          <a:prstGeom prst="curved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solidFill>
                <a:schemeClr val="tx1"/>
              </a:solidFill>
            </a:endParaRPr>
          </a:p>
        </p:txBody>
      </p:sp>
      <p:sp>
        <p:nvSpPr>
          <p:cNvPr id="14" name="13 Sağa Bükülü Ok"/>
          <p:cNvSpPr/>
          <p:nvPr/>
        </p:nvSpPr>
        <p:spPr>
          <a:xfrm>
            <a:off x="3411852" y="3786190"/>
            <a:ext cx="374330" cy="1001838"/>
          </a:xfrm>
          <a:prstGeom prst="curv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dirty="0">
              <a:solidFill>
                <a:schemeClr val="accent4">
                  <a:lumMod val="75000"/>
                </a:schemeClr>
              </a:solidFill>
            </a:endParaRPr>
          </a:p>
        </p:txBody>
      </p:sp>
      <p:sp>
        <p:nvSpPr>
          <p:cNvPr id="15" name="14 Sağa Bükülü Ok"/>
          <p:cNvSpPr/>
          <p:nvPr/>
        </p:nvSpPr>
        <p:spPr>
          <a:xfrm>
            <a:off x="6197934" y="3786190"/>
            <a:ext cx="374330" cy="1001838"/>
          </a:xfrm>
          <a:prstGeom prst="curv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dirty="0">
              <a:solidFill>
                <a:schemeClr val="accent4">
                  <a:lumMod val="75000"/>
                </a:schemeClr>
              </a:solidFill>
            </a:endParaRPr>
          </a:p>
        </p:txBody>
      </p:sp>
      <p:sp>
        <p:nvSpPr>
          <p:cNvPr id="16" name="15 Sola Bükülü Ok"/>
          <p:cNvSpPr/>
          <p:nvPr/>
        </p:nvSpPr>
        <p:spPr>
          <a:xfrm>
            <a:off x="5429256" y="3786190"/>
            <a:ext cx="357190" cy="1001838"/>
          </a:xfrm>
          <a:prstGeom prst="curved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solidFill>
                <a:schemeClr val="tx1"/>
              </a:solidFill>
            </a:endParaRPr>
          </a:p>
        </p:txBody>
      </p:sp>
      <p:sp>
        <p:nvSpPr>
          <p:cNvPr id="17" name="16 Sola Bükülü Ok"/>
          <p:cNvSpPr/>
          <p:nvPr/>
        </p:nvSpPr>
        <p:spPr>
          <a:xfrm>
            <a:off x="8358214" y="3786190"/>
            <a:ext cx="357190" cy="1001838"/>
          </a:xfrm>
          <a:prstGeom prst="curved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solidFill>
                <a:schemeClr val="tx1"/>
              </a:solidFill>
            </a:endParaRPr>
          </a:p>
        </p:txBody>
      </p:sp>
      <p:sp>
        <p:nvSpPr>
          <p:cNvPr id="19" name="18 6-Noktalı Yıldız"/>
          <p:cNvSpPr/>
          <p:nvPr/>
        </p:nvSpPr>
        <p:spPr>
          <a:xfrm>
            <a:off x="1000100" y="4071942"/>
            <a:ext cx="1357322" cy="1143008"/>
          </a:xfrm>
          <a:prstGeom prst="star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1400" dirty="0" smtClean="0"/>
              <a:t>SÖZEL PUAN</a:t>
            </a:r>
            <a:endParaRPr lang="tr-TR" sz="1400" dirty="0"/>
          </a:p>
        </p:txBody>
      </p:sp>
      <p:sp>
        <p:nvSpPr>
          <p:cNvPr id="22" name="21 6-Noktalı Yıldız"/>
          <p:cNvSpPr/>
          <p:nvPr/>
        </p:nvSpPr>
        <p:spPr>
          <a:xfrm>
            <a:off x="3929058" y="4071942"/>
            <a:ext cx="1357322" cy="1143008"/>
          </a:xfrm>
          <a:prstGeom prst="star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1400" dirty="0" smtClean="0"/>
              <a:t>E.A. PUANI</a:t>
            </a:r>
            <a:endParaRPr lang="tr-TR" sz="1400" dirty="0"/>
          </a:p>
        </p:txBody>
      </p:sp>
      <p:sp>
        <p:nvSpPr>
          <p:cNvPr id="23" name="22 6-Noktalı Yıldız"/>
          <p:cNvSpPr/>
          <p:nvPr/>
        </p:nvSpPr>
        <p:spPr>
          <a:xfrm>
            <a:off x="6786578" y="4071942"/>
            <a:ext cx="1357322" cy="1143008"/>
          </a:xfrm>
          <a:prstGeom prst="star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1400" dirty="0" smtClean="0"/>
              <a:t>SAYISAL PUAN</a:t>
            </a:r>
            <a:endParaRPr lang="tr-TR"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ocshapegroup317"/>
          <p:cNvGrpSpPr>
            <a:grpSpLocks/>
          </p:cNvGrpSpPr>
          <p:nvPr/>
        </p:nvGrpSpPr>
        <p:grpSpPr bwMode="auto">
          <a:xfrm>
            <a:off x="249238" y="1214422"/>
            <a:ext cx="8894762" cy="1638300"/>
            <a:chOff x="0" y="0"/>
            <a:chExt cx="14009" cy="2579"/>
          </a:xfrm>
        </p:grpSpPr>
        <p:pic>
          <p:nvPicPr>
            <p:cNvPr id="2051" name="docshape318"/>
            <p:cNvPicPr>
              <a:picLocks noChangeAspect="1" noChangeArrowheads="1"/>
            </p:cNvPicPr>
            <p:nvPr/>
          </p:nvPicPr>
          <p:blipFill>
            <a:blip r:embed="rId2"/>
            <a:srcRect/>
            <a:stretch>
              <a:fillRect/>
            </a:stretch>
          </p:blipFill>
          <p:spPr bwMode="auto">
            <a:xfrm>
              <a:off x="0" y="0"/>
              <a:ext cx="14009" cy="2579"/>
            </a:xfrm>
            <a:prstGeom prst="rect">
              <a:avLst/>
            </a:prstGeom>
            <a:noFill/>
            <a:ln w="9525">
              <a:noFill/>
              <a:miter lim="800000"/>
              <a:headEnd/>
              <a:tailEnd/>
            </a:ln>
          </p:spPr>
        </p:pic>
        <p:sp>
          <p:nvSpPr>
            <p:cNvPr id="2053" name="docshape320"/>
            <p:cNvSpPr txBox="1">
              <a:spLocks noChangeArrowheads="1"/>
            </p:cNvSpPr>
            <p:nvPr/>
          </p:nvSpPr>
          <p:spPr bwMode="auto">
            <a:xfrm>
              <a:off x="4212" y="637"/>
              <a:ext cx="1674"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222000"/>
                </a:lnSpc>
                <a:spcBef>
                  <a:spcPct val="0"/>
                </a:spcBef>
                <a:spcAft>
                  <a:spcPts val="1000"/>
                </a:spcAft>
                <a:buClrTx/>
                <a:buSzTx/>
                <a:buFontTx/>
                <a:buNone/>
                <a:tabLst/>
              </a:pPr>
              <a:endParaRPr kumimoji="0" lang="tr-TR" sz="22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4" name="docshape321"/>
            <p:cNvSpPr txBox="1">
              <a:spLocks noChangeArrowheads="1"/>
            </p:cNvSpPr>
            <p:nvPr/>
          </p:nvSpPr>
          <p:spPr bwMode="auto">
            <a:xfrm>
              <a:off x="7858" y="704"/>
              <a:ext cx="1524" cy="12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71000"/>
                </a:lnSpc>
                <a:spcBef>
                  <a:spcPct val="0"/>
                </a:spcBef>
                <a:spcAft>
                  <a:spcPts val="1000"/>
                </a:spcAft>
                <a:buClrTx/>
                <a:buSzTx/>
                <a:buFontTx/>
                <a:buNone/>
                <a:tabLst/>
              </a:pPr>
              <a:endParaRPr kumimoji="0" lang="tr-TR" sz="17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5" name="docshape322"/>
            <p:cNvSpPr txBox="1">
              <a:spLocks noChangeArrowheads="1"/>
            </p:cNvSpPr>
            <p:nvPr/>
          </p:nvSpPr>
          <p:spPr bwMode="auto">
            <a:xfrm>
              <a:off x="11308" y="678"/>
              <a:ext cx="1922"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338"/>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9 Metin kutusu"/>
          <p:cNvSpPr txBox="1"/>
          <p:nvPr/>
        </p:nvSpPr>
        <p:spPr>
          <a:xfrm>
            <a:off x="571472" y="1785926"/>
            <a:ext cx="8001056" cy="738664"/>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160		                   180	                     20 </a:t>
            </a:r>
            <a:r>
              <a:rPr lang="tr-TR" sz="1400" b="1" cap="all"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hazİran</a:t>
            </a:r>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BARAJ:</a:t>
            </a:r>
          </a:p>
          <a:p>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SORU		              DAKİKA		       2022		              180 PUAN</a:t>
            </a:r>
          </a:p>
          <a:p>
            <a:endParaRPr lang="tr-TR" sz="1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12" name="11 Diyagram"/>
          <p:cNvGraphicFramePr/>
          <p:nvPr/>
        </p:nvGraphicFramePr>
        <p:xfrm>
          <a:off x="1071538" y="3786190"/>
          <a:ext cx="7000924"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enay\Desktop\2018 yks başvurusu\ayt koşulu.pn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4414" y="1000108"/>
            <a:ext cx="6615496" cy="4857784"/>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3" name="2 Diyagram"/>
          <p:cNvGraphicFramePr/>
          <p:nvPr/>
        </p:nvGraphicFramePr>
        <p:xfrm>
          <a:off x="1785918" y="6068817"/>
          <a:ext cx="5643602" cy="646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82710"/>
            <a:ext cx="8229600" cy="846158"/>
          </a:xfrm>
        </p:spPr>
        <p:txBody>
          <a:bodyPr>
            <a:normAutofit fontScale="90000"/>
          </a:bodyPr>
          <a:lstStyle/>
          <a:p>
            <a:pPr algn="ctr"/>
            <a:r>
              <a:rPr lang="tr-TR" b="1" dirty="0" smtClean="0">
                <a:solidFill>
                  <a:srgbClr val="C00000"/>
                </a:solidFill>
                <a:latin typeface="Algerian" pitchFamily="82" charset="0"/>
              </a:rPr>
              <a:t/>
            </a:r>
            <a:br>
              <a:rPr lang="tr-TR" b="1" dirty="0" smtClean="0">
                <a:solidFill>
                  <a:srgbClr val="C00000"/>
                </a:solidFill>
                <a:latin typeface="Algerian" pitchFamily="82" charset="0"/>
              </a:rPr>
            </a:br>
            <a:r>
              <a:rPr lang="tr-TR" b="1" dirty="0" smtClean="0">
                <a:solidFill>
                  <a:srgbClr val="C00000"/>
                </a:solidFill>
                <a:effectLst>
                  <a:outerShdw blurRad="38100" dist="38100" dir="2700000" algn="tl">
                    <a:srgbClr val="000000">
                      <a:alpha val="43137"/>
                    </a:srgbClr>
                  </a:outerShdw>
                </a:effectLst>
                <a:latin typeface="Algerian" pitchFamily="82" charset="0"/>
              </a:rPr>
              <a:t>YABANCI DİL TESTİ (YDT)</a:t>
            </a:r>
            <a:endParaRPr lang="tr-TR" dirty="0">
              <a:effectLst>
                <a:outerShdw blurRad="38100" dist="38100" dir="2700000" algn="tl">
                  <a:srgbClr val="000000">
                    <a:alpha val="43137"/>
                  </a:srgbClr>
                </a:outerShdw>
              </a:effectLst>
              <a:latin typeface="Algerian" pitchFamily="82" charset="0"/>
            </a:endParaRPr>
          </a:p>
        </p:txBody>
      </p:sp>
      <p:sp>
        <p:nvSpPr>
          <p:cNvPr id="3" name="2 İçerik Yer Tutucusu"/>
          <p:cNvSpPr>
            <a:spLocks noGrp="1"/>
          </p:cNvSpPr>
          <p:nvPr>
            <p:ph idx="1"/>
          </p:nvPr>
        </p:nvSpPr>
        <p:spPr>
          <a:xfrm>
            <a:off x="457200" y="2517787"/>
            <a:ext cx="8229600" cy="3840171"/>
          </a:xfrm>
        </p:spPr>
        <p:txBody>
          <a:bodyPr>
            <a:normAutofit/>
          </a:bodyPr>
          <a:lstStyle/>
          <a:p>
            <a:pPr algn="ctr">
              <a:buNone/>
            </a:pPr>
            <a:endParaRPr lang="tr-TR" b="1" dirty="0" smtClean="0">
              <a:solidFill>
                <a:srgbClr val="002060"/>
              </a:solidFill>
              <a:latin typeface="Bahnschrift Condensed" pitchFamily="34" charset="0"/>
            </a:endParaRPr>
          </a:p>
          <a:p>
            <a:pPr algn="ctr">
              <a:buNone/>
            </a:pPr>
            <a:r>
              <a:rPr lang="tr-TR" b="1" dirty="0" smtClean="0">
                <a:solidFill>
                  <a:srgbClr val="002060"/>
                </a:solidFill>
                <a:latin typeface="Bahnschrift Condensed" pitchFamily="34" charset="0"/>
              </a:rPr>
              <a:t>Öğrencilerin dil başarılarını ölçen üçüncü oturum sınavıdır.</a:t>
            </a:r>
          </a:p>
          <a:p>
            <a:pPr algn="ctr">
              <a:buNone/>
            </a:pPr>
            <a:r>
              <a:rPr lang="tr-TR" b="1" dirty="0" smtClean="0">
                <a:solidFill>
                  <a:srgbClr val="002060"/>
                </a:solidFill>
                <a:latin typeface="Bahnschrift Condensed" pitchFamily="34" charset="0"/>
              </a:rPr>
              <a:t> </a:t>
            </a:r>
          </a:p>
          <a:p>
            <a:pPr algn="ctr"/>
            <a:r>
              <a:rPr lang="tr-TR" b="1" dirty="0" smtClean="0">
                <a:solidFill>
                  <a:srgbClr val="002060"/>
                </a:solidFill>
                <a:latin typeface="Bahnschrift Condensed" pitchFamily="34" charset="0"/>
              </a:rPr>
              <a:t>ADAY TYT PUANINI BİLMEDEN YDT’YE GİRECEKTİR. (Not: Aday </a:t>
            </a:r>
            <a:r>
              <a:rPr lang="tr-TR" b="1" dirty="0" err="1" smtClean="0">
                <a:solidFill>
                  <a:srgbClr val="002060"/>
                </a:solidFill>
                <a:latin typeface="Bahnschrift Condensed" pitchFamily="34" charset="0"/>
              </a:rPr>
              <a:t>TYT’den</a:t>
            </a:r>
            <a:r>
              <a:rPr lang="tr-TR" b="1" dirty="0" smtClean="0">
                <a:solidFill>
                  <a:srgbClr val="002060"/>
                </a:solidFill>
                <a:latin typeface="Bahnschrift Condensed" pitchFamily="34" charset="0"/>
              </a:rPr>
              <a:t> 150 puanı geçememiş ise </a:t>
            </a:r>
            <a:r>
              <a:rPr lang="tr-TR" b="1" dirty="0" err="1" smtClean="0">
                <a:solidFill>
                  <a:srgbClr val="002060"/>
                </a:solidFill>
                <a:latin typeface="Bahnschrift Condensed" pitchFamily="34" charset="0"/>
              </a:rPr>
              <a:t>YDT’ye</a:t>
            </a:r>
            <a:r>
              <a:rPr lang="tr-TR" b="1" dirty="0" smtClean="0">
                <a:solidFill>
                  <a:srgbClr val="002060"/>
                </a:solidFill>
                <a:latin typeface="Bahnschrift Condensed" pitchFamily="34" charset="0"/>
              </a:rPr>
              <a:t> girmiş olsa bile YDT puanı hesaplanmayacaktır.) </a:t>
            </a:r>
          </a:p>
          <a:p>
            <a:pPr algn="ctr"/>
            <a:endParaRPr lang="tr-TR" b="1" dirty="0" smtClean="0">
              <a:solidFill>
                <a:srgbClr val="002060"/>
              </a:solidFill>
              <a:latin typeface="Bahnschrift Condensed" pitchFamily="34" charset="0"/>
            </a:endParaRPr>
          </a:p>
          <a:p>
            <a:pPr algn="ctr"/>
            <a:endParaRPr lang="tr-TR" b="1" dirty="0" smtClean="0">
              <a:solidFill>
                <a:srgbClr val="002060"/>
              </a:solidFill>
              <a:latin typeface="Bahnschrift Condensed" pitchFamily="34" charset="0"/>
            </a:endParaRPr>
          </a:p>
          <a:p>
            <a:pPr algn="ctr"/>
            <a:endParaRPr lang="tr-TR" b="1" dirty="0" smtClean="0">
              <a:solidFill>
                <a:srgbClr val="002060"/>
              </a:solidFill>
              <a:latin typeface="Bahnschrift Condensed" pitchFamily="34" charset="0"/>
            </a:endParaRP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ocshapegroup317"/>
          <p:cNvGrpSpPr>
            <a:grpSpLocks/>
          </p:cNvGrpSpPr>
          <p:nvPr/>
        </p:nvGrpSpPr>
        <p:grpSpPr bwMode="auto">
          <a:xfrm>
            <a:off x="249238" y="1214422"/>
            <a:ext cx="8894762" cy="1638300"/>
            <a:chOff x="0" y="0"/>
            <a:chExt cx="14009" cy="2579"/>
          </a:xfrm>
        </p:grpSpPr>
        <p:pic>
          <p:nvPicPr>
            <p:cNvPr id="2051" name="docshape318"/>
            <p:cNvPicPr>
              <a:picLocks noChangeAspect="1" noChangeArrowheads="1"/>
            </p:cNvPicPr>
            <p:nvPr/>
          </p:nvPicPr>
          <p:blipFill>
            <a:blip r:embed="rId2"/>
            <a:srcRect/>
            <a:stretch>
              <a:fillRect/>
            </a:stretch>
          </p:blipFill>
          <p:spPr bwMode="auto">
            <a:xfrm>
              <a:off x="0" y="0"/>
              <a:ext cx="14009" cy="2579"/>
            </a:xfrm>
            <a:prstGeom prst="rect">
              <a:avLst/>
            </a:prstGeom>
            <a:noFill/>
            <a:ln w="9525">
              <a:noFill/>
              <a:miter lim="800000"/>
              <a:headEnd/>
              <a:tailEnd/>
            </a:ln>
          </p:spPr>
        </p:pic>
        <p:sp>
          <p:nvSpPr>
            <p:cNvPr id="2053" name="docshape320"/>
            <p:cNvSpPr txBox="1">
              <a:spLocks noChangeArrowheads="1"/>
            </p:cNvSpPr>
            <p:nvPr/>
          </p:nvSpPr>
          <p:spPr bwMode="auto">
            <a:xfrm>
              <a:off x="4212" y="637"/>
              <a:ext cx="1674"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222000"/>
                </a:lnSpc>
                <a:spcBef>
                  <a:spcPct val="0"/>
                </a:spcBef>
                <a:spcAft>
                  <a:spcPts val="1000"/>
                </a:spcAft>
                <a:buClrTx/>
                <a:buSzTx/>
                <a:buFontTx/>
                <a:buNone/>
                <a:tabLst/>
              </a:pPr>
              <a:endParaRPr kumimoji="0" lang="tr-TR" sz="22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4" name="docshape321"/>
            <p:cNvSpPr txBox="1">
              <a:spLocks noChangeArrowheads="1"/>
            </p:cNvSpPr>
            <p:nvPr/>
          </p:nvSpPr>
          <p:spPr bwMode="auto">
            <a:xfrm>
              <a:off x="7858" y="704"/>
              <a:ext cx="1524" cy="12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71000"/>
                </a:lnSpc>
                <a:spcBef>
                  <a:spcPct val="0"/>
                </a:spcBef>
                <a:spcAft>
                  <a:spcPts val="1000"/>
                </a:spcAft>
                <a:buClrTx/>
                <a:buSzTx/>
                <a:buFontTx/>
                <a:buNone/>
                <a:tabLst/>
              </a:pPr>
              <a:endParaRPr kumimoji="0" lang="tr-TR" sz="17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5" name="docshape322"/>
            <p:cNvSpPr txBox="1">
              <a:spLocks noChangeArrowheads="1"/>
            </p:cNvSpPr>
            <p:nvPr/>
          </p:nvSpPr>
          <p:spPr bwMode="auto">
            <a:xfrm>
              <a:off x="11308" y="678"/>
              <a:ext cx="1922"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338"/>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9 Metin kutusu"/>
          <p:cNvSpPr txBox="1"/>
          <p:nvPr/>
        </p:nvSpPr>
        <p:spPr>
          <a:xfrm>
            <a:off x="571472" y="1785926"/>
            <a:ext cx="8001056" cy="738664"/>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80		                   120	                     20 </a:t>
            </a:r>
            <a:r>
              <a:rPr lang="tr-TR" sz="1400" b="1" cap="all"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hazİran</a:t>
            </a:r>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BARAJ:</a:t>
            </a:r>
          </a:p>
          <a:p>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SORU		              DAKİKA		       2022		              180 PUAN</a:t>
            </a:r>
          </a:p>
          <a:p>
            <a:endParaRPr lang="tr-TR" sz="1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12" name="11 Diyagram"/>
          <p:cNvGraphicFramePr/>
          <p:nvPr/>
        </p:nvGraphicFramePr>
        <p:xfrm>
          <a:off x="1071538" y="3786190"/>
          <a:ext cx="7000924"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744"/>
            <a:ext cx="8229600" cy="1143000"/>
          </a:xfrm>
        </p:spPr>
        <p:txBody>
          <a:bodyPr>
            <a:noAutofit/>
          </a:bodyPr>
          <a:lstStyle/>
          <a:p>
            <a:pPr algn="ctr"/>
            <a:r>
              <a:rPr lang="tr-TR" sz="4000" b="1" dirty="0" err="1" smtClean="0">
                <a:solidFill>
                  <a:schemeClr val="accent2">
                    <a:lumMod val="75000"/>
                  </a:schemeClr>
                </a:solidFill>
                <a:latin typeface="Algerian" pitchFamily="82" charset="0"/>
              </a:rPr>
              <a:t>lİsans</a:t>
            </a:r>
            <a:r>
              <a:rPr lang="tr-TR" sz="4000" b="1" dirty="0" smtClean="0">
                <a:solidFill>
                  <a:schemeClr val="accent2">
                    <a:lumMod val="75000"/>
                  </a:schemeClr>
                </a:solidFill>
                <a:latin typeface="Algerian" pitchFamily="82" charset="0"/>
              </a:rPr>
              <a:t> </a:t>
            </a:r>
            <a:r>
              <a:rPr lang="tr-TR" sz="4000" b="1" dirty="0" err="1" smtClean="0">
                <a:solidFill>
                  <a:schemeClr val="accent2">
                    <a:lumMod val="75000"/>
                  </a:schemeClr>
                </a:solidFill>
                <a:latin typeface="Algerian" pitchFamily="82" charset="0"/>
              </a:rPr>
              <a:t>prograMINI</a:t>
            </a:r>
            <a:r>
              <a:rPr lang="tr-TR" sz="4000" b="1" dirty="0" smtClean="0">
                <a:solidFill>
                  <a:schemeClr val="accent2">
                    <a:lumMod val="75000"/>
                  </a:schemeClr>
                </a:solidFill>
                <a:latin typeface="Algerian" pitchFamily="82" charset="0"/>
              </a:rPr>
              <a:t> TERCİH EDEBİLMEK İÇİN GEREKLİ PUAN NASIL HESAPLANIR?</a:t>
            </a:r>
            <a:endParaRPr lang="tr-TR" sz="4000" b="1" dirty="0">
              <a:solidFill>
                <a:schemeClr val="accent2">
                  <a:lumMod val="75000"/>
                </a:schemeClr>
              </a:solidFill>
              <a:latin typeface="Algerian" pitchFamily="82" charset="0"/>
            </a:endParaRPr>
          </a:p>
        </p:txBody>
      </p:sp>
      <p:graphicFrame>
        <p:nvGraphicFramePr>
          <p:cNvPr id="7" name="6 İçerik Yer Tutucusu"/>
          <p:cNvGraphicFramePr>
            <a:graphicFrameLocks noGrp="1"/>
          </p:cNvGraphicFramePr>
          <p:nvPr>
            <p:ph idx="1"/>
          </p:nvPr>
        </p:nvGraphicFramePr>
        <p:xfrm>
          <a:off x="457200" y="2500306"/>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802"/>
            <a:ext cx="8229600" cy="1143000"/>
          </a:xfrm>
        </p:spPr>
        <p:txBody>
          <a:bodyPr>
            <a:noAutofit/>
          </a:bodyPr>
          <a:lstStyle/>
          <a:p>
            <a:pPr algn="ctr"/>
            <a:r>
              <a:rPr lang="tr-TR" sz="4000" b="1" dirty="0" smtClean="0">
                <a:solidFill>
                  <a:schemeClr val="accent4">
                    <a:lumMod val="50000"/>
                  </a:schemeClr>
                </a:solidFill>
                <a:effectLst>
                  <a:outerShdw blurRad="38100" dist="38100" dir="2700000" algn="tl">
                    <a:srgbClr val="000000">
                      <a:alpha val="43137"/>
                    </a:srgbClr>
                  </a:outerShdw>
                </a:effectLst>
                <a:latin typeface="Algerian" pitchFamily="82" charset="0"/>
                <a:ea typeface="Verdana" panose="020B0604030504040204" pitchFamily="34" charset="0"/>
                <a:cs typeface="Verdana" panose="020B0604030504040204" pitchFamily="34" charset="0"/>
              </a:rPr>
              <a:t>KATSAYI UYGULAMASI  VE  OBP HESAPLANMASI</a:t>
            </a:r>
            <a:endParaRPr lang="tr-TR" sz="4000" dirty="0">
              <a:solidFill>
                <a:schemeClr val="accent4">
                  <a:lumMod val="50000"/>
                </a:schemeClr>
              </a:solidFill>
              <a:effectLst>
                <a:outerShdw blurRad="38100" dist="38100" dir="2700000" algn="tl">
                  <a:srgbClr val="000000">
                    <a:alpha val="43137"/>
                  </a:srgbClr>
                </a:outerShdw>
              </a:effectLst>
              <a:latin typeface="Algerian" pitchFamily="82" charset="0"/>
            </a:endParaRPr>
          </a:p>
        </p:txBody>
      </p:sp>
      <p:graphicFrame>
        <p:nvGraphicFramePr>
          <p:cNvPr id="4" name="3 İçerik Yer Tutucusu"/>
          <p:cNvGraphicFramePr>
            <a:graphicFrameLocks noGrp="1"/>
          </p:cNvGraphicFramePr>
          <p:nvPr>
            <p:ph idx="1"/>
          </p:nvPr>
        </p:nvGraphicFramePr>
        <p:xfrm>
          <a:off x="457200" y="2089159"/>
          <a:ext cx="8229600" cy="4697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8" name="docshapegroup397"/>
          <p:cNvGrpSpPr>
            <a:grpSpLocks/>
          </p:cNvGrpSpPr>
          <p:nvPr/>
        </p:nvGrpSpPr>
        <p:grpSpPr bwMode="auto">
          <a:xfrm>
            <a:off x="214282" y="1928802"/>
            <a:ext cx="8715436" cy="4714908"/>
            <a:chOff x="1271" y="1221"/>
            <a:chExt cx="14508" cy="9315"/>
          </a:xfrm>
        </p:grpSpPr>
        <p:sp>
          <p:nvSpPr>
            <p:cNvPr id="1029" name="docshape398"/>
            <p:cNvSpPr>
              <a:spLocks/>
            </p:cNvSpPr>
            <p:nvPr/>
          </p:nvSpPr>
          <p:spPr bwMode="auto">
            <a:xfrm>
              <a:off x="13543" y="1221"/>
              <a:ext cx="1916" cy="1483"/>
            </a:xfrm>
            <a:custGeom>
              <a:avLst/>
              <a:gdLst/>
              <a:ahLst/>
              <a:cxnLst>
                <a:cxn ang="0">
                  <a:pos x="875" y="3"/>
                </a:cxn>
                <a:cxn ang="0">
                  <a:pos x="716" y="24"/>
                </a:cxn>
                <a:cxn ang="0">
                  <a:pos x="567" y="65"/>
                </a:cxn>
                <a:cxn ang="0">
                  <a:pos x="430" y="123"/>
                </a:cxn>
                <a:cxn ang="0">
                  <a:pos x="308" y="197"/>
                </a:cxn>
                <a:cxn ang="0">
                  <a:pos x="203" y="285"/>
                </a:cxn>
                <a:cxn ang="0">
                  <a:pos x="118" y="385"/>
                </a:cxn>
                <a:cxn ang="0">
                  <a:pos x="54" y="496"/>
                </a:cxn>
                <a:cxn ang="0">
                  <a:pos x="14" y="615"/>
                </a:cxn>
                <a:cxn ang="0">
                  <a:pos x="0" y="741"/>
                </a:cxn>
                <a:cxn ang="0">
                  <a:pos x="14" y="868"/>
                </a:cxn>
                <a:cxn ang="0">
                  <a:pos x="54" y="987"/>
                </a:cxn>
                <a:cxn ang="0">
                  <a:pos x="118" y="1098"/>
                </a:cxn>
                <a:cxn ang="0">
                  <a:pos x="203" y="1198"/>
                </a:cxn>
                <a:cxn ang="0">
                  <a:pos x="308" y="1286"/>
                </a:cxn>
                <a:cxn ang="0">
                  <a:pos x="430" y="1360"/>
                </a:cxn>
                <a:cxn ang="0">
                  <a:pos x="567" y="1418"/>
                </a:cxn>
                <a:cxn ang="0">
                  <a:pos x="716" y="1459"/>
                </a:cxn>
                <a:cxn ang="0">
                  <a:pos x="875" y="1480"/>
                </a:cxn>
                <a:cxn ang="0">
                  <a:pos x="1040" y="1480"/>
                </a:cxn>
                <a:cxn ang="0">
                  <a:pos x="1199" y="1459"/>
                </a:cxn>
                <a:cxn ang="0">
                  <a:pos x="1348" y="1418"/>
                </a:cxn>
                <a:cxn ang="0">
                  <a:pos x="1485" y="1360"/>
                </a:cxn>
                <a:cxn ang="0">
                  <a:pos x="1607" y="1286"/>
                </a:cxn>
                <a:cxn ang="0">
                  <a:pos x="1712" y="1198"/>
                </a:cxn>
                <a:cxn ang="0">
                  <a:pos x="1797" y="1098"/>
                </a:cxn>
                <a:cxn ang="0">
                  <a:pos x="1861" y="987"/>
                </a:cxn>
                <a:cxn ang="0">
                  <a:pos x="1901" y="868"/>
                </a:cxn>
                <a:cxn ang="0">
                  <a:pos x="1915" y="741"/>
                </a:cxn>
                <a:cxn ang="0">
                  <a:pos x="1901" y="615"/>
                </a:cxn>
                <a:cxn ang="0">
                  <a:pos x="1861" y="496"/>
                </a:cxn>
                <a:cxn ang="0">
                  <a:pos x="1797" y="385"/>
                </a:cxn>
                <a:cxn ang="0">
                  <a:pos x="1712" y="285"/>
                </a:cxn>
                <a:cxn ang="0">
                  <a:pos x="1607" y="197"/>
                </a:cxn>
                <a:cxn ang="0">
                  <a:pos x="1485" y="123"/>
                </a:cxn>
                <a:cxn ang="0">
                  <a:pos x="1348" y="65"/>
                </a:cxn>
                <a:cxn ang="0">
                  <a:pos x="1199" y="24"/>
                </a:cxn>
                <a:cxn ang="0">
                  <a:pos x="1040" y="3"/>
                </a:cxn>
              </a:cxnLst>
              <a:rect l="0" t="0" r="r" b="b"/>
              <a:pathLst>
                <a:path w="1916" h="1483">
                  <a:moveTo>
                    <a:pt x="957" y="0"/>
                  </a:moveTo>
                  <a:lnTo>
                    <a:pt x="875" y="3"/>
                  </a:lnTo>
                  <a:lnTo>
                    <a:pt x="794" y="11"/>
                  </a:lnTo>
                  <a:lnTo>
                    <a:pt x="716" y="24"/>
                  </a:lnTo>
                  <a:lnTo>
                    <a:pt x="640" y="42"/>
                  </a:lnTo>
                  <a:lnTo>
                    <a:pt x="567" y="65"/>
                  </a:lnTo>
                  <a:lnTo>
                    <a:pt x="497" y="91"/>
                  </a:lnTo>
                  <a:lnTo>
                    <a:pt x="430" y="123"/>
                  </a:lnTo>
                  <a:lnTo>
                    <a:pt x="367" y="158"/>
                  </a:lnTo>
                  <a:lnTo>
                    <a:pt x="308" y="197"/>
                  </a:lnTo>
                  <a:lnTo>
                    <a:pt x="254" y="239"/>
                  </a:lnTo>
                  <a:lnTo>
                    <a:pt x="203" y="285"/>
                  </a:lnTo>
                  <a:lnTo>
                    <a:pt x="158" y="333"/>
                  </a:lnTo>
                  <a:lnTo>
                    <a:pt x="118" y="385"/>
                  </a:lnTo>
                  <a:lnTo>
                    <a:pt x="83" y="439"/>
                  </a:lnTo>
                  <a:lnTo>
                    <a:pt x="54" y="496"/>
                  </a:lnTo>
                  <a:lnTo>
                    <a:pt x="31" y="554"/>
                  </a:lnTo>
                  <a:lnTo>
                    <a:pt x="14" y="615"/>
                  </a:lnTo>
                  <a:lnTo>
                    <a:pt x="3" y="678"/>
                  </a:lnTo>
                  <a:lnTo>
                    <a:pt x="0" y="741"/>
                  </a:lnTo>
                  <a:lnTo>
                    <a:pt x="3" y="805"/>
                  </a:lnTo>
                  <a:lnTo>
                    <a:pt x="14" y="868"/>
                  </a:lnTo>
                  <a:lnTo>
                    <a:pt x="31" y="929"/>
                  </a:lnTo>
                  <a:lnTo>
                    <a:pt x="54" y="987"/>
                  </a:lnTo>
                  <a:lnTo>
                    <a:pt x="83" y="1044"/>
                  </a:lnTo>
                  <a:lnTo>
                    <a:pt x="118" y="1098"/>
                  </a:lnTo>
                  <a:lnTo>
                    <a:pt x="158" y="1150"/>
                  </a:lnTo>
                  <a:lnTo>
                    <a:pt x="203" y="1198"/>
                  </a:lnTo>
                  <a:lnTo>
                    <a:pt x="254" y="1244"/>
                  </a:lnTo>
                  <a:lnTo>
                    <a:pt x="308" y="1286"/>
                  </a:lnTo>
                  <a:lnTo>
                    <a:pt x="367" y="1325"/>
                  </a:lnTo>
                  <a:lnTo>
                    <a:pt x="430" y="1360"/>
                  </a:lnTo>
                  <a:lnTo>
                    <a:pt x="497" y="1391"/>
                  </a:lnTo>
                  <a:lnTo>
                    <a:pt x="567" y="1418"/>
                  </a:lnTo>
                  <a:lnTo>
                    <a:pt x="640" y="1441"/>
                  </a:lnTo>
                  <a:lnTo>
                    <a:pt x="716" y="1459"/>
                  </a:lnTo>
                  <a:lnTo>
                    <a:pt x="794" y="1472"/>
                  </a:lnTo>
                  <a:lnTo>
                    <a:pt x="875" y="1480"/>
                  </a:lnTo>
                  <a:lnTo>
                    <a:pt x="957" y="1483"/>
                  </a:lnTo>
                  <a:lnTo>
                    <a:pt x="1040" y="1480"/>
                  </a:lnTo>
                  <a:lnTo>
                    <a:pt x="1121" y="1472"/>
                  </a:lnTo>
                  <a:lnTo>
                    <a:pt x="1199" y="1459"/>
                  </a:lnTo>
                  <a:lnTo>
                    <a:pt x="1275" y="1441"/>
                  </a:lnTo>
                  <a:lnTo>
                    <a:pt x="1348" y="1418"/>
                  </a:lnTo>
                  <a:lnTo>
                    <a:pt x="1418" y="1391"/>
                  </a:lnTo>
                  <a:lnTo>
                    <a:pt x="1485" y="1360"/>
                  </a:lnTo>
                  <a:lnTo>
                    <a:pt x="1548" y="1325"/>
                  </a:lnTo>
                  <a:lnTo>
                    <a:pt x="1607" y="1286"/>
                  </a:lnTo>
                  <a:lnTo>
                    <a:pt x="1661" y="1244"/>
                  </a:lnTo>
                  <a:lnTo>
                    <a:pt x="1712" y="1198"/>
                  </a:lnTo>
                  <a:lnTo>
                    <a:pt x="1757" y="1150"/>
                  </a:lnTo>
                  <a:lnTo>
                    <a:pt x="1797" y="1098"/>
                  </a:lnTo>
                  <a:lnTo>
                    <a:pt x="1832" y="1044"/>
                  </a:lnTo>
                  <a:lnTo>
                    <a:pt x="1861" y="987"/>
                  </a:lnTo>
                  <a:lnTo>
                    <a:pt x="1884" y="929"/>
                  </a:lnTo>
                  <a:lnTo>
                    <a:pt x="1901" y="868"/>
                  </a:lnTo>
                  <a:lnTo>
                    <a:pt x="1911" y="805"/>
                  </a:lnTo>
                  <a:lnTo>
                    <a:pt x="1915" y="741"/>
                  </a:lnTo>
                  <a:lnTo>
                    <a:pt x="1911" y="678"/>
                  </a:lnTo>
                  <a:lnTo>
                    <a:pt x="1901" y="615"/>
                  </a:lnTo>
                  <a:lnTo>
                    <a:pt x="1884" y="554"/>
                  </a:lnTo>
                  <a:lnTo>
                    <a:pt x="1861" y="496"/>
                  </a:lnTo>
                  <a:lnTo>
                    <a:pt x="1832" y="439"/>
                  </a:lnTo>
                  <a:lnTo>
                    <a:pt x="1797" y="385"/>
                  </a:lnTo>
                  <a:lnTo>
                    <a:pt x="1757" y="333"/>
                  </a:lnTo>
                  <a:lnTo>
                    <a:pt x="1712" y="285"/>
                  </a:lnTo>
                  <a:lnTo>
                    <a:pt x="1661" y="239"/>
                  </a:lnTo>
                  <a:lnTo>
                    <a:pt x="1607" y="197"/>
                  </a:lnTo>
                  <a:lnTo>
                    <a:pt x="1548" y="158"/>
                  </a:lnTo>
                  <a:lnTo>
                    <a:pt x="1485" y="123"/>
                  </a:lnTo>
                  <a:lnTo>
                    <a:pt x="1418" y="91"/>
                  </a:lnTo>
                  <a:lnTo>
                    <a:pt x="1348" y="65"/>
                  </a:lnTo>
                  <a:lnTo>
                    <a:pt x="1275" y="42"/>
                  </a:lnTo>
                  <a:lnTo>
                    <a:pt x="1199" y="24"/>
                  </a:lnTo>
                  <a:lnTo>
                    <a:pt x="1121" y="11"/>
                  </a:lnTo>
                  <a:lnTo>
                    <a:pt x="1040" y="3"/>
                  </a:lnTo>
                  <a:lnTo>
                    <a:pt x="957" y="0"/>
                  </a:lnTo>
                  <a:close/>
                </a:path>
              </a:pathLst>
            </a:custGeom>
            <a:solidFill>
              <a:srgbClr val="E30614"/>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0" name="docshape399"/>
            <p:cNvSpPr>
              <a:spLocks/>
            </p:cNvSpPr>
            <p:nvPr/>
          </p:nvSpPr>
          <p:spPr bwMode="auto">
            <a:xfrm>
              <a:off x="11831" y="2337"/>
              <a:ext cx="1916" cy="1483"/>
            </a:xfrm>
            <a:custGeom>
              <a:avLst/>
              <a:gdLst/>
              <a:ahLst/>
              <a:cxnLst>
                <a:cxn ang="0">
                  <a:pos x="875" y="3"/>
                </a:cxn>
                <a:cxn ang="0">
                  <a:pos x="716" y="24"/>
                </a:cxn>
                <a:cxn ang="0">
                  <a:pos x="567" y="64"/>
                </a:cxn>
                <a:cxn ang="0">
                  <a:pos x="431" y="122"/>
                </a:cxn>
                <a:cxn ang="0">
                  <a:pos x="309" y="196"/>
                </a:cxn>
                <a:cxn ang="0">
                  <a:pos x="204" y="284"/>
                </a:cxn>
                <a:cxn ang="0">
                  <a:pos x="118" y="385"/>
                </a:cxn>
                <a:cxn ang="0">
                  <a:pos x="54" y="495"/>
                </a:cxn>
                <a:cxn ang="0">
                  <a:pos x="14" y="615"/>
                </a:cxn>
                <a:cxn ang="0">
                  <a:pos x="0" y="741"/>
                </a:cxn>
                <a:cxn ang="0">
                  <a:pos x="14" y="868"/>
                </a:cxn>
                <a:cxn ang="0">
                  <a:pos x="54" y="987"/>
                </a:cxn>
                <a:cxn ang="0">
                  <a:pos x="118" y="1098"/>
                </a:cxn>
                <a:cxn ang="0">
                  <a:pos x="204" y="1198"/>
                </a:cxn>
                <a:cxn ang="0">
                  <a:pos x="309" y="1286"/>
                </a:cxn>
                <a:cxn ang="0">
                  <a:pos x="431" y="1360"/>
                </a:cxn>
                <a:cxn ang="0">
                  <a:pos x="567" y="1418"/>
                </a:cxn>
                <a:cxn ang="0">
                  <a:pos x="716" y="1459"/>
                </a:cxn>
                <a:cxn ang="0">
                  <a:pos x="875" y="1480"/>
                </a:cxn>
                <a:cxn ang="0">
                  <a:pos x="1041" y="1480"/>
                </a:cxn>
                <a:cxn ang="0">
                  <a:pos x="1200" y="1459"/>
                </a:cxn>
                <a:cxn ang="0">
                  <a:pos x="1349" y="1418"/>
                </a:cxn>
                <a:cxn ang="0">
                  <a:pos x="1485" y="1360"/>
                </a:cxn>
                <a:cxn ang="0">
                  <a:pos x="1607" y="1286"/>
                </a:cxn>
                <a:cxn ang="0">
                  <a:pos x="1712" y="1198"/>
                </a:cxn>
                <a:cxn ang="0">
                  <a:pos x="1798" y="1098"/>
                </a:cxn>
                <a:cxn ang="0">
                  <a:pos x="1862" y="987"/>
                </a:cxn>
                <a:cxn ang="0">
                  <a:pos x="1902" y="868"/>
                </a:cxn>
                <a:cxn ang="0">
                  <a:pos x="1916" y="741"/>
                </a:cxn>
                <a:cxn ang="0">
                  <a:pos x="1902" y="615"/>
                </a:cxn>
                <a:cxn ang="0">
                  <a:pos x="1862" y="495"/>
                </a:cxn>
                <a:cxn ang="0">
                  <a:pos x="1798" y="385"/>
                </a:cxn>
                <a:cxn ang="0">
                  <a:pos x="1712" y="284"/>
                </a:cxn>
                <a:cxn ang="0">
                  <a:pos x="1607" y="196"/>
                </a:cxn>
                <a:cxn ang="0">
                  <a:pos x="1485" y="122"/>
                </a:cxn>
                <a:cxn ang="0">
                  <a:pos x="1349" y="64"/>
                </a:cxn>
                <a:cxn ang="0">
                  <a:pos x="1200" y="24"/>
                </a:cxn>
                <a:cxn ang="0">
                  <a:pos x="1041" y="3"/>
                </a:cxn>
              </a:cxnLst>
              <a:rect l="0" t="0" r="r" b="b"/>
              <a:pathLst>
                <a:path w="1916" h="1483">
                  <a:moveTo>
                    <a:pt x="958" y="0"/>
                  </a:moveTo>
                  <a:lnTo>
                    <a:pt x="875" y="3"/>
                  </a:lnTo>
                  <a:lnTo>
                    <a:pt x="795" y="11"/>
                  </a:lnTo>
                  <a:lnTo>
                    <a:pt x="716" y="24"/>
                  </a:lnTo>
                  <a:lnTo>
                    <a:pt x="640" y="42"/>
                  </a:lnTo>
                  <a:lnTo>
                    <a:pt x="567" y="64"/>
                  </a:lnTo>
                  <a:lnTo>
                    <a:pt x="497" y="91"/>
                  </a:lnTo>
                  <a:lnTo>
                    <a:pt x="431" y="122"/>
                  </a:lnTo>
                  <a:lnTo>
                    <a:pt x="368" y="157"/>
                  </a:lnTo>
                  <a:lnTo>
                    <a:pt x="309" y="196"/>
                  </a:lnTo>
                  <a:lnTo>
                    <a:pt x="254" y="239"/>
                  </a:lnTo>
                  <a:lnTo>
                    <a:pt x="204" y="284"/>
                  </a:lnTo>
                  <a:lnTo>
                    <a:pt x="159" y="333"/>
                  </a:lnTo>
                  <a:lnTo>
                    <a:pt x="118" y="385"/>
                  </a:lnTo>
                  <a:lnTo>
                    <a:pt x="84" y="439"/>
                  </a:lnTo>
                  <a:lnTo>
                    <a:pt x="54" y="495"/>
                  </a:lnTo>
                  <a:lnTo>
                    <a:pt x="31" y="554"/>
                  </a:lnTo>
                  <a:lnTo>
                    <a:pt x="14" y="615"/>
                  </a:lnTo>
                  <a:lnTo>
                    <a:pt x="4" y="677"/>
                  </a:lnTo>
                  <a:lnTo>
                    <a:pt x="0" y="741"/>
                  </a:lnTo>
                  <a:lnTo>
                    <a:pt x="4" y="805"/>
                  </a:lnTo>
                  <a:lnTo>
                    <a:pt x="14" y="868"/>
                  </a:lnTo>
                  <a:lnTo>
                    <a:pt x="31" y="928"/>
                  </a:lnTo>
                  <a:lnTo>
                    <a:pt x="54" y="987"/>
                  </a:lnTo>
                  <a:lnTo>
                    <a:pt x="84" y="1044"/>
                  </a:lnTo>
                  <a:lnTo>
                    <a:pt x="118" y="1098"/>
                  </a:lnTo>
                  <a:lnTo>
                    <a:pt x="159" y="1149"/>
                  </a:lnTo>
                  <a:lnTo>
                    <a:pt x="204" y="1198"/>
                  </a:lnTo>
                  <a:lnTo>
                    <a:pt x="254" y="1244"/>
                  </a:lnTo>
                  <a:lnTo>
                    <a:pt x="309" y="1286"/>
                  </a:lnTo>
                  <a:lnTo>
                    <a:pt x="368" y="1325"/>
                  </a:lnTo>
                  <a:lnTo>
                    <a:pt x="431" y="1360"/>
                  </a:lnTo>
                  <a:lnTo>
                    <a:pt x="497" y="1391"/>
                  </a:lnTo>
                  <a:lnTo>
                    <a:pt x="567" y="1418"/>
                  </a:lnTo>
                  <a:lnTo>
                    <a:pt x="640" y="1441"/>
                  </a:lnTo>
                  <a:lnTo>
                    <a:pt x="716" y="1459"/>
                  </a:lnTo>
                  <a:lnTo>
                    <a:pt x="795" y="1472"/>
                  </a:lnTo>
                  <a:lnTo>
                    <a:pt x="875" y="1480"/>
                  </a:lnTo>
                  <a:lnTo>
                    <a:pt x="958" y="1482"/>
                  </a:lnTo>
                  <a:lnTo>
                    <a:pt x="1041" y="1480"/>
                  </a:lnTo>
                  <a:lnTo>
                    <a:pt x="1121" y="1472"/>
                  </a:lnTo>
                  <a:lnTo>
                    <a:pt x="1200" y="1459"/>
                  </a:lnTo>
                  <a:lnTo>
                    <a:pt x="1276" y="1441"/>
                  </a:lnTo>
                  <a:lnTo>
                    <a:pt x="1349" y="1418"/>
                  </a:lnTo>
                  <a:lnTo>
                    <a:pt x="1419" y="1391"/>
                  </a:lnTo>
                  <a:lnTo>
                    <a:pt x="1485" y="1360"/>
                  </a:lnTo>
                  <a:lnTo>
                    <a:pt x="1548" y="1325"/>
                  </a:lnTo>
                  <a:lnTo>
                    <a:pt x="1607" y="1286"/>
                  </a:lnTo>
                  <a:lnTo>
                    <a:pt x="1662" y="1244"/>
                  </a:lnTo>
                  <a:lnTo>
                    <a:pt x="1712" y="1198"/>
                  </a:lnTo>
                  <a:lnTo>
                    <a:pt x="1757" y="1149"/>
                  </a:lnTo>
                  <a:lnTo>
                    <a:pt x="1798" y="1098"/>
                  </a:lnTo>
                  <a:lnTo>
                    <a:pt x="1833" y="1044"/>
                  </a:lnTo>
                  <a:lnTo>
                    <a:pt x="1862" y="987"/>
                  </a:lnTo>
                  <a:lnTo>
                    <a:pt x="1885" y="928"/>
                  </a:lnTo>
                  <a:lnTo>
                    <a:pt x="1902" y="868"/>
                  </a:lnTo>
                  <a:lnTo>
                    <a:pt x="1912" y="805"/>
                  </a:lnTo>
                  <a:lnTo>
                    <a:pt x="1916" y="741"/>
                  </a:lnTo>
                  <a:lnTo>
                    <a:pt x="1912" y="677"/>
                  </a:lnTo>
                  <a:lnTo>
                    <a:pt x="1902" y="615"/>
                  </a:lnTo>
                  <a:lnTo>
                    <a:pt x="1885" y="554"/>
                  </a:lnTo>
                  <a:lnTo>
                    <a:pt x="1862" y="495"/>
                  </a:lnTo>
                  <a:lnTo>
                    <a:pt x="1833" y="439"/>
                  </a:lnTo>
                  <a:lnTo>
                    <a:pt x="1798" y="385"/>
                  </a:lnTo>
                  <a:lnTo>
                    <a:pt x="1757" y="333"/>
                  </a:lnTo>
                  <a:lnTo>
                    <a:pt x="1712" y="284"/>
                  </a:lnTo>
                  <a:lnTo>
                    <a:pt x="1662" y="239"/>
                  </a:lnTo>
                  <a:lnTo>
                    <a:pt x="1607" y="196"/>
                  </a:lnTo>
                  <a:lnTo>
                    <a:pt x="1548" y="157"/>
                  </a:lnTo>
                  <a:lnTo>
                    <a:pt x="1485" y="122"/>
                  </a:lnTo>
                  <a:lnTo>
                    <a:pt x="1419" y="91"/>
                  </a:lnTo>
                  <a:lnTo>
                    <a:pt x="1349" y="64"/>
                  </a:lnTo>
                  <a:lnTo>
                    <a:pt x="1276" y="42"/>
                  </a:lnTo>
                  <a:lnTo>
                    <a:pt x="1200" y="24"/>
                  </a:lnTo>
                  <a:lnTo>
                    <a:pt x="1121" y="11"/>
                  </a:lnTo>
                  <a:lnTo>
                    <a:pt x="1041" y="3"/>
                  </a:lnTo>
                  <a:lnTo>
                    <a:pt x="958" y="0"/>
                  </a:lnTo>
                  <a:close/>
                </a:path>
              </a:pathLst>
            </a:custGeom>
            <a:solidFill>
              <a:srgbClr val="FAD81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1" name="docshape400"/>
            <p:cNvSpPr>
              <a:spLocks/>
            </p:cNvSpPr>
            <p:nvPr/>
          </p:nvSpPr>
          <p:spPr bwMode="auto">
            <a:xfrm>
              <a:off x="10119" y="3446"/>
              <a:ext cx="1916" cy="1483"/>
            </a:xfrm>
            <a:custGeom>
              <a:avLst/>
              <a:gdLst/>
              <a:ahLst/>
              <a:cxnLst>
                <a:cxn ang="0">
                  <a:pos x="875" y="3"/>
                </a:cxn>
                <a:cxn ang="0">
                  <a:pos x="716" y="24"/>
                </a:cxn>
                <a:cxn ang="0">
                  <a:pos x="567" y="65"/>
                </a:cxn>
                <a:cxn ang="0">
                  <a:pos x="430" y="123"/>
                </a:cxn>
                <a:cxn ang="0">
                  <a:pos x="308" y="197"/>
                </a:cxn>
                <a:cxn ang="0">
                  <a:pos x="204" y="285"/>
                </a:cxn>
                <a:cxn ang="0">
                  <a:pos x="118" y="385"/>
                </a:cxn>
                <a:cxn ang="0">
                  <a:pos x="54" y="496"/>
                </a:cxn>
                <a:cxn ang="0">
                  <a:pos x="14" y="615"/>
                </a:cxn>
                <a:cxn ang="0">
                  <a:pos x="0" y="742"/>
                </a:cxn>
                <a:cxn ang="0">
                  <a:pos x="14" y="868"/>
                </a:cxn>
                <a:cxn ang="0">
                  <a:pos x="54" y="987"/>
                </a:cxn>
                <a:cxn ang="0">
                  <a:pos x="118" y="1098"/>
                </a:cxn>
                <a:cxn ang="0">
                  <a:pos x="204" y="1199"/>
                </a:cxn>
                <a:cxn ang="0">
                  <a:pos x="308" y="1287"/>
                </a:cxn>
                <a:cxn ang="0">
                  <a:pos x="430" y="1360"/>
                </a:cxn>
                <a:cxn ang="0">
                  <a:pos x="567" y="1419"/>
                </a:cxn>
                <a:cxn ang="0">
                  <a:pos x="716" y="1459"/>
                </a:cxn>
                <a:cxn ang="0">
                  <a:pos x="875" y="1480"/>
                </a:cxn>
                <a:cxn ang="0">
                  <a:pos x="1040" y="1480"/>
                </a:cxn>
                <a:cxn ang="0">
                  <a:pos x="1199" y="1459"/>
                </a:cxn>
                <a:cxn ang="0">
                  <a:pos x="1348" y="1419"/>
                </a:cxn>
                <a:cxn ang="0">
                  <a:pos x="1485" y="1360"/>
                </a:cxn>
                <a:cxn ang="0">
                  <a:pos x="1607" y="1287"/>
                </a:cxn>
                <a:cxn ang="0">
                  <a:pos x="1712" y="1199"/>
                </a:cxn>
                <a:cxn ang="0">
                  <a:pos x="1797" y="1098"/>
                </a:cxn>
                <a:cxn ang="0">
                  <a:pos x="1861" y="987"/>
                </a:cxn>
                <a:cxn ang="0">
                  <a:pos x="1901" y="868"/>
                </a:cxn>
                <a:cxn ang="0">
                  <a:pos x="1915" y="742"/>
                </a:cxn>
                <a:cxn ang="0">
                  <a:pos x="1901" y="615"/>
                </a:cxn>
                <a:cxn ang="0">
                  <a:pos x="1861" y="496"/>
                </a:cxn>
                <a:cxn ang="0">
                  <a:pos x="1797" y="385"/>
                </a:cxn>
                <a:cxn ang="0">
                  <a:pos x="1712" y="285"/>
                </a:cxn>
                <a:cxn ang="0">
                  <a:pos x="1607" y="197"/>
                </a:cxn>
                <a:cxn ang="0">
                  <a:pos x="1485" y="123"/>
                </a:cxn>
                <a:cxn ang="0">
                  <a:pos x="1348" y="65"/>
                </a:cxn>
                <a:cxn ang="0">
                  <a:pos x="1199" y="24"/>
                </a:cxn>
                <a:cxn ang="0">
                  <a:pos x="1040" y="3"/>
                </a:cxn>
              </a:cxnLst>
              <a:rect l="0" t="0" r="r" b="b"/>
              <a:pathLst>
                <a:path w="1916" h="1483">
                  <a:moveTo>
                    <a:pt x="958" y="0"/>
                  </a:moveTo>
                  <a:lnTo>
                    <a:pt x="875" y="3"/>
                  </a:lnTo>
                  <a:lnTo>
                    <a:pt x="794" y="11"/>
                  </a:lnTo>
                  <a:lnTo>
                    <a:pt x="716" y="24"/>
                  </a:lnTo>
                  <a:lnTo>
                    <a:pt x="640" y="42"/>
                  </a:lnTo>
                  <a:lnTo>
                    <a:pt x="567" y="65"/>
                  </a:lnTo>
                  <a:lnTo>
                    <a:pt x="497" y="92"/>
                  </a:lnTo>
                  <a:lnTo>
                    <a:pt x="430" y="123"/>
                  </a:lnTo>
                  <a:lnTo>
                    <a:pt x="367" y="158"/>
                  </a:lnTo>
                  <a:lnTo>
                    <a:pt x="308" y="197"/>
                  </a:lnTo>
                  <a:lnTo>
                    <a:pt x="254" y="239"/>
                  </a:lnTo>
                  <a:lnTo>
                    <a:pt x="204" y="285"/>
                  </a:lnTo>
                  <a:lnTo>
                    <a:pt x="158" y="333"/>
                  </a:lnTo>
                  <a:lnTo>
                    <a:pt x="118" y="385"/>
                  </a:lnTo>
                  <a:lnTo>
                    <a:pt x="83" y="439"/>
                  </a:lnTo>
                  <a:lnTo>
                    <a:pt x="54" y="496"/>
                  </a:lnTo>
                  <a:lnTo>
                    <a:pt x="31" y="554"/>
                  </a:lnTo>
                  <a:lnTo>
                    <a:pt x="14" y="615"/>
                  </a:lnTo>
                  <a:lnTo>
                    <a:pt x="4" y="678"/>
                  </a:lnTo>
                  <a:lnTo>
                    <a:pt x="0" y="742"/>
                  </a:lnTo>
                  <a:lnTo>
                    <a:pt x="4" y="806"/>
                  </a:lnTo>
                  <a:lnTo>
                    <a:pt x="14" y="868"/>
                  </a:lnTo>
                  <a:lnTo>
                    <a:pt x="31" y="929"/>
                  </a:lnTo>
                  <a:lnTo>
                    <a:pt x="54" y="987"/>
                  </a:lnTo>
                  <a:lnTo>
                    <a:pt x="83" y="1044"/>
                  </a:lnTo>
                  <a:lnTo>
                    <a:pt x="118" y="1098"/>
                  </a:lnTo>
                  <a:lnTo>
                    <a:pt x="158" y="1150"/>
                  </a:lnTo>
                  <a:lnTo>
                    <a:pt x="204" y="1199"/>
                  </a:lnTo>
                  <a:lnTo>
                    <a:pt x="254" y="1244"/>
                  </a:lnTo>
                  <a:lnTo>
                    <a:pt x="308" y="1287"/>
                  </a:lnTo>
                  <a:lnTo>
                    <a:pt x="367" y="1325"/>
                  </a:lnTo>
                  <a:lnTo>
                    <a:pt x="430" y="1360"/>
                  </a:lnTo>
                  <a:lnTo>
                    <a:pt x="497" y="1392"/>
                  </a:lnTo>
                  <a:lnTo>
                    <a:pt x="567" y="1419"/>
                  </a:lnTo>
                  <a:lnTo>
                    <a:pt x="640" y="1441"/>
                  </a:lnTo>
                  <a:lnTo>
                    <a:pt x="716" y="1459"/>
                  </a:lnTo>
                  <a:lnTo>
                    <a:pt x="794" y="1472"/>
                  </a:lnTo>
                  <a:lnTo>
                    <a:pt x="875" y="1480"/>
                  </a:lnTo>
                  <a:lnTo>
                    <a:pt x="958" y="1483"/>
                  </a:lnTo>
                  <a:lnTo>
                    <a:pt x="1040" y="1480"/>
                  </a:lnTo>
                  <a:lnTo>
                    <a:pt x="1121" y="1472"/>
                  </a:lnTo>
                  <a:lnTo>
                    <a:pt x="1199" y="1459"/>
                  </a:lnTo>
                  <a:lnTo>
                    <a:pt x="1275" y="1441"/>
                  </a:lnTo>
                  <a:lnTo>
                    <a:pt x="1348" y="1419"/>
                  </a:lnTo>
                  <a:lnTo>
                    <a:pt x="1418" y="1392"/>
                  </a:lnTo>
                  <a:lnTo>
                    <a:pt x="1485" y="1360"/>
                  </a:lnTo>
                  <a:lnTo>
                    <a:pt x="1548" y="1325"/>
                  </a:lnTo>
                  <a:lnTo>
                    <a:pt x="1607" y="1287"/>
                  </a:lnTo>
                  <a:lnTo>
                    <a:pt x="1662" y="1244"/>
                  </a:lnTo>
                  <a:lnTo>
                    <a:pt x="1712" y="1199"/>
                  </a:lnTo>
                  <a:lnTo>
                    <a:pt x="1757" y="1150"/>
                  </a:lnTo>
                  <a:lnTo>
                    <a:pt x="1797" y="1098"/>
                  </a:lnTo>
                  <a:lnTo>
                    <a:pt x="1832" y="1044"/>
                  </a:lnTo>
                  <a:lnTo>
                    <a:pt x="1861" y="987"/>
                  </a:lnTo>
                  <a:lnTo>
                    <a:pt x="1884" y="929"/>
                  </a:lnTo>
                  <a:lnTo>
                    <a:pt x="1901" y="868"/>
                  </a:lnTo>
                  <a:lnTo>
                    <a:pt x="1912" y="806"/>
                  </a:lnTo>
                  <a:lnTo>
                    <a:pt x="1915" y="742"/>
                  </a:lnTo>
                  <a:lnTo>
                    <a:pt x="1912" y="678"/>
                  </a:lnTo>
                  <a:lnTo>
                    <a:pt x="1901" y="615"/>
                  </a:lnTo>
                  <a:lnTo>
                    <a:pt x="1884" y="554"/>
                  </a:lnTo>
                  <a:lnTo>
                    <a:pt x="1861" y="496"/>
                  </a:lnTo>
                  <a:lnTo>
                    <a:pt x="1832" y="439"/>
                  </a:lnTo>
                  <a:lnTo>
                    <a:pt x="1797" y="385"/>
                  </a:lnTo>
                  <a:lnTo>
                    <a:pt x="1757" y="333"/>
                  </a:lnTo>
                  <a:lnTo>
                    <a:pt x="1712" y="285"/>
                  </a:lnTo>
                  <a:lnTo>
                    <a:pt x="1662" y="239"/>
                  </a:lnTo>
                  <a:lnTo>
                    <a:pt x="1607" y="197"/>
                  </a:lnTo>
                  <a:lnTo>
                    <a:pt x="1548" y="158"/>
                  </a:lnTo>
                  <a:lnTo>
                    <a:pt x="1485" y="123"/>
                  </a:lnTo>
                  <a:lnTo>
                    <a:pt x="1418" y="92"/>
                  </a:lnTo>
                  <a:lnTo>
                    <a:pt x="1348" y="65"/>
                  </a:lnTo>
                  <a:lnTo>
                    <a:pt x="1275" y="42"/>
                  </a:lnTo>
                  <a:lnTo>
                    <a:pt x="1199" y="24"/>
                  </a:lnTo>
                  <a:lnTo>
                    <a:pt x="1121" y="11"/>
                  </a:lnTo>
                  <a:lnTo>
                    <a:pt x="1040" y="3"/>
                  </a:lnTo>
                  <a:lnTo>
                    <a:pt x="958" y="0"/>
                  </a:lnTo>
                  <a:close/>
                </a:path>
              </a:pathLst>
            </a:custGeom>
            <a:solidFill>
              <a:srgbClr val="009FE3"/>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2" name="docshape401"/>
            <p:cNvSpPr>
              <a:spLocks/>
            </p:cNvSpPr>
            <p:nvPr/>
          </p:nvSpPr>
          <p:spPr bwMode="auto">
            <a:xfrm>
              <a:off x="8414" y="4569"/>
              <a:ext cx="1916" cy="1483"/>
            </a:xfrm>
            <a:custGeom>
              <a:avLst/>
              <a:gdLst/>
              <a:ahLst/>
              <a:cxnLst>
                <a:cxn ang="0">
                  <a:pos x="874" y="2"/>
                </a:cxn>
                <a:cxn ang="0">
                  <a:pos x="715" y="24"/>
                </a:cxn>
                <a:cxn ang="0">
                  <a:pos x="566" y="64"/>
                </a:cxn>
                <a:cxn ang="0">
                  <a:pos x="430" y="122"/>
                </a:cxn>
                <a:cxn ang="0">
                  <a:pos x="308" y="196"/>
                </a:cxn>
                <a:cxn ang="0">
                  <a:pos x="203" y="284"/>
                </a:cxn>
                <a:cxn ang="0">
                  <a:pos x="117" y="384"/>
                </a:cxn>
                <a:cxn ang="0">
                  <a:pos x="53" y="495"/>
                </a:cxn>
                <a:cxn ang="0">
                  <a:pos x="13" y="615"/>
                </a:cxn>
                <a:cxn ang="0">
                  <a:pos x="0" y="741"/>
                </a:cxn>
                <a:cxn ang="0">
                  <a:pos x="13" y="867"/>
                </a:cxn>
                <a:cxn ang="0">
                  <a:pos x="53" y="987"/>
                </a:cxn>
                <a:cxn ang="0">
                  <a:pos x="117" y="1098"/>
                </a:cxn>
                <a:cxn ang="0">
                  <a:pos x="203" y="1198"/>
                </a:cxn>
                <a:cxn ang="0">
                  <a:pos x="308" y="1286"/>
                </a:cxn>
                <a:cxn ang="0">
                  <a:pos x="430" y="1360"/>
                </a:cxn>
                <a:cxn ang="0">
                  <a:pos x="566" y="1418"/>
                </a:cxn>
                <a:cxn ang="0">
                  <a:pos x="715" y="1458"/>
                </a:cxn>
                <a:cxn ang="0">
                  <a:pos x="874" y="1479"/>
                </a:cxn>
                <a:cxn ang="0">
                  <a:pos x="1040" y="1479"/>
                </a:cxn>
                <a:cxn ang="0">
                  <a:pos x="1199" y="1458"/>
                </a:cxn>
                <a:cxn ang="0">
                  <a:pos x="1348" y="1418"/>
                </a:cxn>
                <a:cxn ang="0">
                  <a:pos x="1484" y="1360"/>
                </a:cxn>
                <a:cxn ang="0">
                  <a:pos x="1606" y="1286"/>
                </a:cxn>
                <a:cxn ang="0">
                  <a:pos x="1711" y="1198"/>
                </a:cxn>
                <a:cxn ang="0">
                  <a:pos x="1797" y="1098"/>
                </a:cxn>
                <a:cxn ang="0">
                  <a:pos x="1861" y="987"/>
                </a:cxn>
                <a:cxn ang="0">
                  <a:pos x="1901" y="867"/>
                </a:cxn>
                <a:cxn ang="0">
                  <a:pos x="1915" y="741"/>
                </a:cxn>
                <a:cxn ang="0">
                  <a:pos x="1901" y="615"/>
                </a:cxn>
                <a:cxn ang="0">
                  <a:pos x="1861" y="495"/>
                </a:cxn>
                <a:cxn ang="0">
                  <a:pos x="1797" y="384"/>
                </a:cxn>
                <a:cxn ang="0">
                  <a:pos x="1711" y="284"/>
                </a:cxn>
                <a:cxn ang="0">
                  <a:pos x="1606" y="196"/>
                </a:cxn>
                <a:cxn ang="0">
                  <a:pos x="1484" y="122"/>
                </a:cxn>
                <a:cxn ang="0">
                  <a:pos x="1348" y="64"/>
                </a:cxn>
                <a:cxn ang="0">
                  <a:pos x="1199" y="24"/>
                </a:cxn>
                <a:cxn ang="0">
                  <a:pos x="1040" y="2"/>
                </a:cxn>
              </a:cxnLst>
              <a:rect l="0" t="0" r="r" b="b"/>
              <a:pathLst>
                <a:path w="1916" h="1483">
                  <a:moveTo>
                    <a:pt x="957" y="0"/>
                  </a:moveTo>
                  <a:lnTo>
                    <a:pt x="874" y="2"/>
                  </a:lnTo>
                  <a:lnTo>
                    <a:pt x="794" y="10"/>
                  </a:lnTo>
                  <a:lnTo>
                    <a:pt x="715" y="24"/>
                  </a:lnTo>
                  <a:lnTo>
                    <a:pt x="639" y="41"/>
                  </a:lnTo>
                  <a:lnTo>
                    <a:pt x="566" y="64"/>
                  </a:lnTo>
                  <a:lnTo>
                    <a:pt x="496" y="91"/>
                  </a:lnTo>
                  <a:lnTo>
                    <a:pt x="430" y="122"/>
                  </a:lnTo>
                  <a:lnTo>
                    <a:pt x="367" y="157"/>
                  </a:lnTo>
                  <a:lnTo>
                    <a:pt x="308" y="196"/>
                  </a:lnTo>
                  <a:lnTo>
                    <a:pt x="253" y="238"/>
                  </a:lnTo>
                  <a:lnTo>
                    <a:pt x="203" y="284"/>
                  </a:lnTo>
                  <a:lnTo>
                    <a:pt x="158" y="333"/>
                  </a:lnTo>
                  <a:lnTo>
                    <a:pt x="117" y="384"/>
                  </a:lnTo>
                  <a:lnTo>
                    <a:pt x="83" y="438"/>
                  </a:lnTo>
                  <a:lnTo>
                    <a:pt x="53" y="495"/>
                  </a:lnTo>
                  <a:lnTo>
                    <a:pt x="30" y="554"/>
                  </a:lnTo>
                  <a:lnTo>
                    <a:pt x="13" y="615"/>
                  </a:lnTo>
                  <a:lnTo>
                    <a:pt x="3" y="677"/>
                  </a:lnTo>
                  <a:lnTo>
                    <a:pt x="0" y="741"/>
                  </a:lnTo>
                  <a:lnTo>
                    <a:pt x="3" y="805"/>
                  </a:lnTo>
                  <a:lnTo>
                    <a:pt x="13" y="867"/>
                  </a:lnTo>
                  <a:lnTo>
                    <a:pt x="30" y="928"/>
                  </a:lnTo>
                  <a:lnTo>
                    <a:pt x="53" y="987"/>
                  </a:lnTo>
                  <a:lnTo>
                    <a:pt x="83" y="1043"/>
                  </a:lnTo>
                  <a:lnTo>
                    <a:pt x="117" y="1098"/>
                  </a:lnTo>
                  <a:lnTo>
                    <a:pt x="158" y="1149"/>
                  </a:lnTo>
                  <a:lnTo>
                    <a:pt x="203" y="1198"/>
                  </a:lnTo>
                  <a:lnTo>
                    <a:pt x="253" y="1244"/>
                  </a:lnTo>
                  <a:lnTo>
                    <a:pt x="308" y="1286"/>
                  </a:lnTo>
                  <a:lnTo>
                    <a:pt x="367" y="1325"/>
                  </a:lnTo>
                  <a:lnTo>
                    <a:pt x="430" y="1360"/>
                  </a:lnTo>
                  <a:lnTo>
                    <a:pt x="496" y="1391"/>
                  </a:lnTo>
                  <a:lnTo>
                    <a:pt x="566" y="1418"/>
                  </a:lnTo>
                  <a:lnTo>
                    <a:pt x="639" y="1440"/>
                  </a:lnTo>
                  <a:lnTo>
                    <a:pt x="715" y="1458"/>
                  </a:lnTo>
                  <a:lnTo>
                    <a:pt x="794" y="1471"/>
                  </a:lnTo>
                  <a:lnTo>
                    <a:pt x="874" y="1479"/>
                  </a:lnTo>
                  <a:lnTo>
                    <a:pt x="957" y="1482"/>
                  </a:lnTo>
                  <a:lnTo>
                    <a:pt x="1040" y="1479"/>
                  </a:lnTo>
                  <a:lnTo>
                    <a:pt x="1120" y="1471"/>
                  </a:lnTo>
                  <a:lnTo>
                    <a:pt x="1199" y="1458"/>
                  </a:lnTo>
                  <a:lnTo>
                    <a:pt x="1275" y="1440"/>
                  </a:lnTo>
                  <a:lnTo>
                    <a:pt x="1348" y="1418"/>
                  </a:lnTo>
                  <a:lnTo>
                    <a:pt x="1418" y="1391"/>
                  </a:lnTo>
                  <a:lnTo>
                    <a:pt x="1484" y="1360"/>
                  </a:lnTo>
                  <a:lnTo>
                    <a:pt x="1547" y="1325"/>
                  </a:lnTo>
                  <a:lnTo>
                    <a:pt x="1606" y="1286"/>
                  </a:lnTo>
                  <a:lnTo>
                    <a:pt x="1661" y="1244"/>
                  </a:lnTo>
                  <a:lnTo>
                    <a:pt x="1711" y="1198"/>
                  </a:lnTo>
                  <a:lnTo>
                    <a:pt x="1756" y="1149"/>
                  </a:lnTo>
                  <a:lnTo>
                    <a:pt x="1797" y="1098"/>
                  </a:lnTo>
                  <a:lnTo>
                    <a:pt x="1832" y="1043"/>
                  </a:lnTo>
                  <a:lnTo>
                    <a:pt x="1861" y="987"/>
                  </a:lnTo>
                  <a:lnTo>
                    <a:pt x="1884" y="928"/>
                  </a:lnTo>
                  <a:lnTo>
                    <a:pt x="1901" y="867"/>
                  </a:lnTo>
                  <a:lnTo>
                    <a:pt x="1911" y="805"/>
                  </a:lnTo>
                  <a:lnTo>
                    <a:pt x="1915" y="741"/>
                  </a:lnTo>
                  <a:lnTo>
                    <a:pt x="1911" y="677"/>
                  </a:lnTo>
                  <a:lnTo>
                    <a:pt x="1901" y="615"/>
                  </a:lnTo>
                  <a:lnTo>
                    <a:pt x="1884" y="554"/>
                  </a:lnTo>
                  <a:lnTo>
                    <a:pt x="1861" y="495"/>
                  </a:lnTo>
                  <a:lnTo>
                    <a:pt x="1832" y="438"/>
                  </a:lnTo>
                  <a:lnTo>
                    <a:pt x="1797" y="384"/>
                  </a:lnTo>
                  <a:lnTo>
                    <a:pt x="1756" y="333"/>
                  </a:lnTo>
                  <a:lnTo>
                    <a:pt x="1711" y="284"/>
                  </a:lnTo>
                  <a:lnTo>
                    <a:pt x="1661" y="238"/>
                  </a:lnTo>
                  <a:lnTo>
                    <a:pt x="1606" y="196"/>
                  </a:lnTo>
                  <a:lnTo>
                    <a:pt x="1547" y="157"/>
                  </a:lnTo>
                  <a:lnTo>
                    <a:pt x="1484" y="122"/>
                  </a:lnTo>
                  <a:lnTo>
                    <a:pt x="1418" y="91"/>
                  </a:lnTo>
                  <a:lnTo>
                    <a:pt x="1348" y="64"/>
                  </a:lnTo>
                  <a:lnTo>
                    <a:pt x="1275" y="41"/>
                  </a:lnTo>
                  <a:lnTo>
                    <a:pt x="1199" y="24"/>
                  </a:lnTo>
                  <a:lnTo>
                    <a:pt x="1120" y="10"/>
                  </a:lnTo>
                  <a:lnTo>
                    <a:pt x="1040" y="2"/>
                  </a:lnTo>
                  <a:lnTo>
                    <a:pt x="957" y="0"/>
                  </a:lnTo>
                  <a:close/>
                </a:path>
              </a:pathLst>
            </a:custGeom>
            <a:solidFill>
              <a:srgbClr val="00964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3" name="docshape402"/>
            <p:cNvSpPr>
              <a:spLocks/>
            </p:cNvSpPr>
            <p:nvPr/>
          </p:nvSpPr>
          <p:spPr bwMode="auto">
            <a:xfrm>
              <a:off x="6679" y="5720"/>
              <a:ext cx="1916" cy="1483"/>
            </a:xfrm>
            <a:custGeom>
              <a:avLst/>
              <a:gdLst/>
              <a:ahLst/>
              <a:cxnLst>
                <a:cxn ang="0">
                  <a:pos x="875" y="2"/>
                </a:cxn>
                <a:cxn ang="0">
                  <a:pos x="716" y="24"/>
                </a:cxn>
                <a:cxn ang="0">
                  <a:pos x="567" y="64"/>
                </a:cxn>
                <a:cxn ang="0">
                  <a:pos x="430" y="122"/>
                </a:cxn>
                <a:cxn ang="0">
                  <a:pos x="308" y="196"/>
                </a:cxn>
                <a:cxn ang="0">
                  <a:pos x="203" y="284"/>
                </a:cxn>
                <a:cxn ang="0">
                  <a:pos x="118" y="384"/>
                </a:cxn>
                <a:cxn ang="0">
                  <a:pos x="54" y="495"/>
                </a:cxn>
                <a:cxn ang="0">
                  <a:pos x="14" y="615"/>
                </a:cxn>
                <a:cxn ang="0">
                  <a:pos x="0" y="741"/>
                </a:cxn>
                <a:cxn ang="0">
                  <a:pos x="14" y="867"/>
                </a:cxn>
                <a:cxn ang="0">
                  <a:pos x="54" y="987"/>
                </a:cxn>
                <a:cxn ang="0">
                  <a:pos x="118" y="1098"/>
                </a:cxn>
                <a:cxn ang="0">
                  <a:pos x="203" y="1198"/>
                </a:cxn>
                <a:cxn ang="0">
                  <a:pos x="308" y="1286"/>
                </a:cxn>
                <a:cxn ang="0">
                  <a:pos x="430" y="1360"/>
                </a:cxn>
                <a:cxn ang="0">
                  <a:pos x="567" y="1418"/>
                </a:cxn>
                <a:cxn ang="0">
                  <a:pos x="716" y="1458"/>
                </a:cxn>
                <a:cxn ang="0">
                  <a:pos x="875" y="1480"/>
                </a:cxn>
                <a:cxn ang="0">
                  <a:pos x="1040" y="1480"/>
                </a:cxn>
                <a:cxn ang="0">
                  <a:pos x="1199" y="1458"/>
                </a:cxn>
                <a:cxn ang="0">
                  <a:pos x="1348" y="1418"/>
                </a:cxn>
                <a:cxn ang="0">
                  <a:pos x="1485" y="1360"/>
                </a:cxn>
                <a:cxn ang="0">
                  <a:pos x="1607" y="1286"/>
                </a:cxn>
                <a:cxn ang="0">
                  <a:pos x="1712" y="1198"/>
                </a:cxn>
                <a:cxn ang="0">
                  <a:pos x="1797" y="1098"/>
                </a:cxn>
                <a:cxn ang="0">
                  <a:pos x="1861" y="987"/>
                </a:cxn>
                <a:cxn ang="0">
                  <a:pos x="1901" y="867"/>
                </a:cxn>
                <a:cxn ang="0">
                  <a:pos x="1915" y="741"/>
                </a:cxn>
                <a:cxn ang="0">
                  <a:pos x="1901" y="615"/>
                </a:cxn>
                <a:cxn ang="0">
                  <a:pos x="1861" y="495"/>
                </a:cxn>
                <a:cxn ang="0">
                  <a:pos x="1797" y="384"/>
                </a:cxn>
                <a:cxn ang="0">
                  <a:pos x="1712" y="284"/>
                </a:cxn>
                <a:cxn ang="0">
                  <a:pos x="1607" y="196"/>
                </a:cxn>
                <a:cxn ang="0">
                  <a:pos x="1485" y="122"/>
                </a:cxn>
                <a:cxn ang="0">
                  <a:pos x="1348" y="64"/>
                </a:cxn>
                <a:cxn ang="0">
                  <a:pos x="1199" y="24"/>
                </a:cxn>
                <a:cxn ang="0">
                  <a:pos x="1040" y="2"/>
                </a:cxn>
              </a:cxnLst>
              <a:rect l="0" t="0" r="r" b="b"/>
              <a:pathLst>
                <a:path w="1916" h="1483">
                  <a:moveTo>
                    <a:pt x="957" y="0"/>
                  </a:moveTo>
                  <a:lnTo>
                    <a:pt x="875" y="2"/>
                  </a:lnTo>
                  <a:lnTo>
                    <a:pt x="794" y="10"/>
                  </a:lnTo>
                  <a:lnTo>
                    <a:pt x="716" y="24"/>
                  </a:lnTo>
                  <a:lnTo>
                    <a:pt x="640" y="41"/>
                  </a:lnTo>
                  <a:lnTo>
                    <a:pt x="567" y="64"/>
                  </a:lnTo>
                  <a:lnTo>
                    <a:pt x="497" y="91"/>
                  </a:lnTo>
                  <a:lnTo>
                    <a:pt x="430" y="122"/>
                  </a:lnTo>
                  <a:lnTo>
                    <a:pt x="367" y="157"/>
                  </a:lnTo>
                  <a:lnTo>
                    <a:pt x="308" y="196"/>
                  </a:lnTo>
                  <a:lnTo>
                    <a:pt x="254" y="238"/>
                  </a:lnTo>
                  <a:lnTo>
                    <a:pt x="203" y="284"/>
                  </a:lnTo>
                  <a:lnTo>
                    <a:pt x="158" y="333"/>
                  </a:lnTo>
                  <a:lnTo>
                    <a:pt x="118" y="384"/>
                  </a:lnTo>
                  <a:lnTo>
                    <a:pt x="83" y="439"/>
                  </a:lnTo>
                  <a:lnTo>
                    <a:pt x="54" y="495"/>
                  </a:lnTo>
                  <a:lnTo>
                    <a:pt x="31" y="554"/>
                  </a:lnTo>
                  <a:lnTo>
                    <a:pt x="14" y="615"/>
                  </a:lnTo>
                  <a:lnTo>
                    <a:pt x="3" y="677"/>
                  </a:lnTo>
                  <a:lnTo>
                    <a:pt x="0" y="741"/>
                  </a:lnTo>
                  <a:lnTo>
                    <a:pt x="3" y="805"/>
                  </a:lnTo>
                  <a:lnTo>
                    <a:pt x="14" y="867"/>
                  </a:lnTo>
                  <a:lnTo>
                    <a:pt x="31" y="928"/>
                  </a:lnTo>
                  <a:lnTo>
                    <a:pt x="54" y="987"/>
                  </a:lnTo>
                  <a:lnTo>
                    <a:pt x="83" y="1043"/>
                  </a:lnTo>
                  <a:lnTo>
                    <a:pt x="118" y="1098"/>
                  </a:lnTo>
                  <a:lnTo>
                    <a:pt x="158" y="1149"/>
                  </a:lnTo>
                  <a:lnTo>
                    <a:pt x="203" y="1198"/>
                  </a:lnTo>
                  <a:lnTo>
                    <a:pt x="254" y="1244"/>
                  </a:lnTo>
                  <a:lnTo>
                    <a:pt x="308" y="1286"/>
                  </a:lnTo>
                  <a:lnTo>
                    <a:pt x="367" y="1325"/>
                  </a:lnTo>
                  <a:lnTo>
                    <a:pt x="430" y="1360"/>
                  </a:lnTo>
                  <a:lnTo>
                    <a:pt x="497" y="1391"/>
                  </a:lnTo>
                  <a:lnTo>
                    <a:pt x="567" y="1418"/>
                  </a:lnTo>
                  <a:lnTo>
                    <a:pt x="640" y="1440"/>
                  </a:lnTo>
                  <a:lnTo>
                    <a:pt x="716" y="1458"/>
                  </a:lnTo>
                  <a:lnTo>
                    <a:pt x="794" y="1472"/>
                  </a:lnTo>
                  <a:lnTo>
                    <a:pt x="875" y="1480"/>
                  </a:lnTo>
                  <a:lnTo>
                    <a:pt x="957" y="1482"/>
                  </a:lnTo>
                  <a:lnTo>
                    <a:pt x="1040" y="1480"/>
                  </a:lnTo>
                  <a:lnTo>
                    <a:pt x="1121" y="1472"/>
                  </a:lnTo>
                  <a:lnTo>
                    <a:pt x="1199" y="1458"/>
                  </a:lnTo>
                  <a:lnTo>
                    <a:pt x="1275" y="1440"/>
                  </a:lnTo>
                  <a:lnTo>
                    <a:pt x="1348" y="1418"/>
                  </a:lnTo>
                  <a:lnTo>
                    <a:pt x="1418" y="1391"/>
                  </a:lnTo>
                  <a:lnTo>
                    <a:pt x="1485" y="1360"/>
                  </a:lnTo>
                  <a:lnTo>
                    <a:pt x="1548" y="1325"/>
                  </a:lnTo>
                  <a:lnTo>
                    <a:pt x="1607" y="1286"/>
                  </a:lnTo>
                  <a:lnTo>
                    <a:pt x="1661" y="1244"/>
                  </a:lnTo>
                  <a:lnTo>
                    <a:pt x="1712" y="1198"/>
                  </a:lnTo>
                  <a:lnTo>
                    <a:pt x="1757" y="1149"/>
                  </a:lnTo>
                  <a:lnTo>
                    <a:pt x="1797" y="1098"/>
                  </a:lnTo>
                  <a:lnTo>
                    <a:pt x="1832" y="1043"/>
                  </a:lnTo>
                  <a:lnTo>
                    <a:pt x="1861" y="987"/>
                  </a:lnTo>
                  <a:lnTo>
                    <a:pt x="1884" y="928"/>
                  </a:lnTo>
                  <a:lnTo>
                    <a:pt x="1901" y="867"/>
                  </a:lnTo>
                  <a:lnTo>
                    <a:pt x="1911" y="805"/>
                  </a:lnTo>
                  <a:lnTo>
                    <a:pt x="1915" y="741"/>
                  </a:lnTo>
                  <a:lnTo>
                    <a:pt x="1911" y="677"/>
                  </a:lnTo>
                  <a:lnTo>
                    <a:pt x="1901" y="615"/>
                  </a:lnTo>
                  <a:lnTo>
                    <a:pt x="1884" y="554"/>
                  </a:lnTo>
                  <a:lnTo>
                    <a:pt x="1861" y="495"/>
                  </a:lnTo>
                  <a:lnTo>
                    <a:pt x="1832" y="439"/>
                  </a:lnTo>
                  <a:lnTo>
                    <a:pt x="1797" y="384"/>
                  </a:lnTo>
                  <a:lnTo>
                    <a:pt x="1757" y="333"/>
                  </a:lnTo>
                  <a:lnTo>
                    <a:pt x="1712" y="284"/>
                  </a:lnTo>
                  <a:lnTo>
                    <a:pt x="1661" y="238"/>
                  </a:lnTo>
                  <a:lnTo>
                    <a:pt x="1607" y="196"/>
                  </a:lnTo>
                  <a:lnTo>
                    <a:pt x="1548" y="157"/>
                  </a:lnTo>
                  <a:lnTo>
                    <a:pt x="1485" y="122"/>
                  </a:lnTo>
                  <a:lnTo>
                    <a:pt x="1418" y="91"/>
                  </a:lnTo>
                  <a:lnTo>
                    <a:pt x="1348" y="64"/>
                  </a:lnTo>
                  <a:lnTo>
                    <a:pt x="1275" y="41"/>
                  </a:lnTo>
                  <a:lnTo>
                    <a:pt x="1199" y="24"/>
                  </a:lnTo>
                  <a:lnTo>
                    <a:pt x="1121" y="10"/>
                  </a:lnTo>
                  <a:lnTo>
                    <a:pt x="1040" y="2"/>
                  </a:lnTo>
                  <a:lnTo>
                    <a:pt x="957" y="0"/>
                  </a:lnTo>
                  <a:close/>
                </a:path>
              </a:pathLst>
            </a:custGeom>
            <a:solidFill>
              <a:srgbClr val="F392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4" name="docshape403"/>
            <p:cNvSpPr>
              <a:spLocks/>
            </p:cNvSpPr>
            <p:nvPr/>
          </p:nvSpPr>
          <p:spPr bwMode="auto">
            <a:xfrm>
              <a:off x="4948" y="6818"/>
              <a:ext cx="1916" cy="1483"/>
            </a:xfrm>
            <a:custGeom>
              <a:avLst/>
              <a:gdLst/>
              <a:ahLst/>
              <a:cxnLst>
                <a:cxn ang="0">
                  <a:pos x="875" y="3"/>
                </a:cxn>
                <a:cxn ang="0">
                  <a:pos x="716" y="24"/>
                </a:cxn>
                <a:cxn ang="0">
                  <a:pos x="567" y="65"/>
                </a:cxn>
                <a:cxn ang="0">
                  <a:pos x="430" y="123"/>
                </a:cxn>
                <a:cxn ang="0">
                  <a:pos x="309" y="197"/>
                </a:cxn>
                <a:cxn ang="0">
                  <a:pos x="204" y="285"/>
                </a:cxn>
                <a:cxn ang="0">
                  <a:pos x="118" y="385"/>
                </a:cxn>
                <a:cxn ang="0">
                  <a:pos x="54" y="496"/>
                </a:cxn>
                <a:cxn ang="0">
                  <a:pos x="14" y="615"/>
                </a:cxn>
                <a:cxn ang="0">
                  <a:pos x="0" y="742"/>
                </a:cxn>
                <a:cxn ang="0">
                  <a:pos x="14" y="868"/>
                </a:cxn>
                <a:cxn ang="0">
                  <a:pos x="54" y="987"/>
                </a:cxn>
                <a:cxn ang="0">
                  <a:pos x="118" y="1098"/>
                </a:cxn>
                <a:cxn ang="0">
                  <a:pos x="204" y="1198"/>
                </a:cxn>
                <a:cxn ang="0">
                  <a:pos x="309" y="1286"/>
                </a:cxn>
                <a:cxn ang="0">
                  <a:pos x="430" y="1360"/>
                </a:cxn>
                <a:cxn ang="0">
                  <a:pos x="567" y="1418"/>
                </a:cxn>
                <a:cxn ang="0">
                  <a:pos x="716" y="1459"/>
                </a:cxn>
                <a:cxn ang="0">
                  <a:pos x="875" y="1480"/>
                </a:cxn>
                <a:cxn ang="0">
                  <a:pos x="1040" y="1480"/>
                </a:cxn>
                <a:cxn ang="0">
                  <a:pos x="1199" y="1459"/>
                </a:cxn>
                <a:cxn ang="0">
                  <a:pos x="1348" y="1418"/>
                </a:cxn>
                <a:cxn ang="0">
                  <a:pos x="1485" y="1360"/>
                </a:cxn>
                <a:cxn ang="0">
                  <a:pos x="1607" y="1286"/>
                </a:cxn>
                <a:cxn ang="0">
                  <a:pos x="1712" y="1198"/>
                </a:cxn>
                <a:cxn ang="0">
                  <a:pos x="1797" y="1098"/>
                </a:cxn>
                <a:cxn ang="0">
                  <a:pos x="1861" y="987"/>
                </a:cxn>
                <a:cxn ang="0">
                  <a:pos x="1901" y="868"/>
                </a:cxn>
                <a:cxn ang="0">
                  <a:pos x="1915" y="742"/>
                </a:cxn>
                <a:cxn ang="0">
                  <a:pos x="1901" y="615"/>
                </a:cxn>
                <a:cxn ang="0">
                  <a:pos x="1861" y="496"/>
                </a:cxn>
                <a:cxn ang="0">
                  <a:pos x="1797" y="385"/>
                </a:cxn>
                <a:cxn ang="0">
                  <a:pos x="1712" y="285"/>
                </a:cxn>
                <a:cxn ang="0">
                  <a:pos x="1607" y="197"/>
                </a:cxn>
                <a:cxn ang="0">
                  <a:pos x="1485" y="123"/>
                </a:cxn>
                <a:cxn ang="0">
                  <a:pos x="1348" y="65"/>
                </a:cxn>
                <a:cxn ang="0">
                  <a:pos x="1199" y="24"/>
                </a:cxn>
                <a:cxn ang="0">
                  <a:pos x="1040" y="3"/>
                </a:cxn>
              </a:cxnLst>
              <a:rect l="0" t="0" r="r" b="b"/>
              <a:pathLst>
                <a:path w="1916" h="1483">
                  <a:moveTo>
                    <a:pt x="958" y="0"/>
                  </a:moveTo>
                  <a:lnTo>
                    <a:pt x="875" y="3"/>
                  </a:lnTo>
                  <a:lnTo>
                    <a:pt x="794" y="11"/>
                  </a:lnTo>
                  <a:lnTo>
                    <a:pt x="716" y="24"/>
                  </a:lnTo>
                  <a:lnTo>
                    <a:pt x="640" y="42"/>
                  </a:lnTo>
                  <a:lnTo>
                    <a:pt x="567" y="65"/>
                  </a:lnTo>
                  <a:lnTo>
                    <a:pt x="497" y="92"/>
                  </a:lnTo>
                  <a:lnTo>
                    <a:pt x="430" y="123"/>
                  </a:lnTo>
                  <a:lnTo>
                    <a:pt x="368" y="158"/>
                  </a:lnTo>
                  <a:lnTo>
                    <a:pt x="309" y="197"/>
                  </a:lnTo>
                  <a:lnTo>
                    <a:pt x="254" y="239"/>
                  </a:lnTo>
                  <a:lnTo>
                    <a:pt x="204" y="285"/>
                  </a:lnTo>
                  <a:lnTo>
                    <a:pt x="158" y="333"/>
                  </a:lnTo>
                  <a:lnTo>
                    <a:pt x="118" y="385"/>
                  </a:lnTo>
                  <a:lnTo>
                    <a:pt x="83" y="439"/>
                  </a:lnTo>
                  <a:lnTo>
                    <a:pt x="54" y="496"/>
                  </a:lnTo>
                  <a:lnTo>
                    <a:pt x="31" y="554"/>
                  </a:lnTo>
                  <a:lnTo>
                    <a:pt x="14" y="615"/>
                  </a:lnTo>
                  <a:lnTo>
                    <a:pt x="4" y="678"/>
                  </a:lnTo>
                  <a:lnTo>
                    <a:pt x="0" y="742"/>
                  </a:lnTo>
                  <a:lnTo>
                    <a:pt x="4" y="805"/>
                  </a:lnTo>
                  <a:lnTo>
                    <a:pt x="14" y="868"/>
                  </a:lnTo>
                  <a:lnTo>
                    <a:pt x="31" y="929"/>
                  </a:lnTo>
                  <a:lnTo>
                    <a:pt x="54" y="987"/>
                  </a:lnTo>
                  <a:lnTo>
                    <a:pt x="83" y="1044"/>
                  </a:lnTo>
                  <a:lnTo>
                    <a:pt x="118" y="1098"/>
                  </a:lnTo>
                  <a:lnTo>
                    <a:pt x="158" y="1150"/>
                  </a:lnTo>
                  <a:lnTo>
                    <a:pt x="204" y="1198"/>
                  </a:lnTo>
                  <a:lnTo>
                    <a:pt x="254" y="1244"/>
                  </a:lnTo>
                  <a:lnTo>
                    <a:pt x="309" y="1286"/>
                  </a:lnTo>
                  <a:lnTo>
                    <a:pt x="368" y="1325"/>
                  </a:lnTo>
                  <a:lnTo>
                    <a:pt x="430" y="1360"/>
                  </a:lnTo>
                  <a:lnTo>
                    <a:pt x="497" y="1392"/>
                  </a:lnTo>
                  <a:lnTo>
                    <a:pt x="567" y="1418"/>
                  </a:lnTo>
                  <a:lnTo>
                    <a:pt x="640" y="1441"/>
                  </a:lnTo>
                  <a:lnTo>
                    <a:pt x="716" y="1459"/>
                  </a:lnTo>
                  <a:lnTo>
                    <a:pt x="794" y="1472"/>
                  </a:lnTo>
                  <a:lnTo>
                    <a:pt x="875" y="1480"/>
                  </a:lnTo>
                  <a:lnTo>
                    <a:pt x="958" y="1483"/>
                  </a:lnTo>
                  <a:lnTo>
                    <a:pt x="1040" y="1480"/>
                  </a:lnTo>
                  <a:lnTo>
                    <a:pt x="1121" y="1472"/>
                  </a:lnTo>
                  <a:lnTo>
                    <a:pt x="1199" y="1459"/>
                  </a:lnTo>
                  <a:lnTo>
                    <a:pt x="1275" y="1441"/>
                  </a:lnTo>
                  <a:lnTo>
                    <a:pt x="1348" y="1418"/>
                  </a:lnTo>
                  <a:lnTo>
                    <a:pt x="1418" y="1392"/>
                  </a:lnTo>
                  <a:lnTo>
                    <a:pt x="1485" y="1360"/>
                  </a:lnTo>
                  <a:lnTo>
                    <a:pt x="1548" y="1325"/>
                  </a:lnTo>
                  <a:lnTo>
                    <a:pt x="1607" y="1286"/>
                  </a:lnTo>
                  <a:lnTo>
                    <a:pt x="1662" y="1244"/>
                  </a:lnTo>
                  <a:lnTo>
                    <a:pt x="1712" y="1198"/>
                  </a:lnTo>
                  <a:lnTo>
                    <a:pt x="1757" y="1150"/>
                  </a:lnTo>
                  <a:lnTo>
                    <a:pt x="1797" y="1098"/>
                  </a:lnTo>
                  <a:lnTo>
                    <a:pt x="1832" y="1044"/>
                  </a:lnTo>
                  <a:lnTo>
                    <a:pt x="1861" y="987"/>
                  </a:lnTo>
                  <a:lnTo>
                    <a:pt x="1885" y="929"/>
                  </a:lnTo>
                  <a:lnTo>
                    <a:pt x="1901" y="868"/>
                  </a:lnTo>
                  <a:lnTo>
                    <a:pt x="1912" y="805"/>
                  </a:lnTo>
                  <a:lnTo>
                    <a:pt x="1915" y="742"/>
                  </a:lnTo>
                  <a:lnTo>
                    <a:pt x="1912" y="678"/>
                  </a:lnTo>
                  <a:lnTo>
                    <a:pt x="1901" y="615"/>
                  </a:lnTo>
                  <a:lnTo>
                    <a:pt x="1885" y="554"/>
                  </a:lnTo>
                  <a:lnTo>
                    <a:pt x="1861" y="496"/>
                  </a:lnTo>
                  <a:lnTo>
                    <a:pt x="1832" y="439"/>
                  </a:lnTo>
                  <a:lnTo>
                    <a:pt x="1797" y="385"/>
                  </a:lnTo>
                  <a:lnTo>
                    <a:pt x="1757" y="333"/>
                  </a:lnTo>
                  <a:lnTo>
                    <a:pt x="1712" y="285"/>
                  </a:lnTo>
                  <a:lnTo>
                    <a:pt x="1662" y="239"/>
                  </a:lnTo>
                  <a:lnTo>
                    <a:pt x="1607" y="197"/>
                  </a:lnTo>
                  <a:lnTo>
                    <a:pt x="1548" y="158"/>
                  </a:lnTo>
                  <a:lnTo>
                    <a:pt x="1485" y="123"/>
                  </a:lnTo>
                  <a:lnTo>
                    <a:pt x="1418" y="92"/>
                  </a:lnTo>
                  <a:lnTo>
                    <a:pt x="1348" y="65"/>
                  </a:lnTo>
                  <a:lnTo>
                    <a:pt x="1275" y="42"/>
                  </a:lnTo>
                  <a:lnTo>
                    <a:pt x="1199" y="24"/>
                  </a:lnTo>
                  <a:lnTo>
                    <a:pt x="1121" y="11"/>
                  </a:lnTo>
                  <a:lnTo>
                    <a:pt x="1040" y="3"/>
                  </a:lnTo>
                  <a:lnTo>
                    <a:pt x="958" y="0"/>
                  </a:lnTo>
                  <a:close/>
                </a:path>
              </a:pathLst>
            </a:custGeom>
            <a:solidFill>
              <a:srgbClr val="951B8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5" name="docshape404"/>
            <p:cNvSpPr>
              <a:spLocks/>
            </p:cNvSpPr>
            <p:nvPr/>
          </p:nvSpPr>
          <p:spPr bwMode="auto">
            <a:xfrm>
              <a:off x="3264" y="7942"/>
              <a:ext cx="1916" cy="1483"/>
            </a:xfrm>
            <a:custGeom>
              <a:avLst/>
              <a:gdLst/>
              <a:ahLst/>
              <a:cxnLst>
                <a:cxn ang="0">
                  <a:pos x="875" y="2"/>
                </a:cxn>
                <a:cxn ang="0">
                  <a:pos x="716" y="23"/>
                </a:cxn>
                <a:cxn ang="0">
                  <a:pos x="567" y="64"/>
                </a:cxn>
                <a:cxn ang="0">
                  <a:pos x="430" y="122"/>
                </a:cxn>
                <a:cxn ang="0">
                  <a:pos x="308" y="196"/>
                </a:cxn>
                <a:cxn ang="0">
                  <a:pos x="203" y="284"/>
                </a:cxn>
                <a:cxn ang="0">
                  <a:pos x="118" y="384"/>
                </a:cxn>
                <a:cxn ang="0">
                  <a:pos x="54" y="495"/>
                </a:cxn>
                <a:cxn ang="0">
                  <a:pos x="14" y="615"/>
                </a:cxn>
                <a:cxn ang="0">
                  <a:pos x="0" y="741"/>
                </a:cxn>
                <a:cxn ang="0">
                  <a:pos x="14" y="867"/>
                </a:cxn>
                <a:cxn ang="0">
                  <a:pos x="54" y="987"/>
                </a:cxn>
                <a:cxn ang="0">
                  <a:pos x="118" y="1098"/>
                </a:cxn>
                <a:cxn ang="0">
                  <a:pos x="203" y="1198"/>
                </a:cxn>
                <a:cxn ang="0">
                  <a:pos x="308" y="1286"/>
                </a:cxn>
                <a:cxn ang="0">
                  <a:pos x="430" y="1360"/>
                </a:cxn>
                <a:cxn ang="0">
                  <a:pos x="567" y="1418"/>
                </a:cxn>
                <a:cxn ang="0">
                  <a:pos x="716" y="1458"/>
                </a:cxn>
                <a:cxn ang="0">
                  <a:pos x="875" y="1479"/>
                </a:cxn>
                <a:cxn ang="0">
                  <a:pos x="1040" y="1479"/>
                </a:cxn>
                <a:cxn ang="0">
                  <a:pos x="1199" y="1458"/>
                </a:cxn>
                <a:cxn ang="0">
                  <a:pos x="1348" y="1418"/>
                </a:cxn>
                <a:cxn ang="0">
                  <a:pos x="1485" y="1360"/>
                </a:cxn>
                <a:cxn ang="0">
                  <a:pos x="1607" y="1286"/>
                </a:cxn>
                <a:cxn ang="0">
                  <a:pos x="1711" y="1198"/>
                </a:cxn>
                <a:cxn ang="0">
                  <a:pos x="1797" y="1098"/>
                </a:cxn>
                <a:cxn ang="0">
                  <a:pos x="1861" y="987"/>
                </a:cxn>
                <a:cxn ang="0">
                  <a:pos x="1901" y="867"/>
                </a:cxn>
                <a:cxn ang="0">
                  <a:pos x="1915" y="741"/>
                </a:cxn>
                <a:cxn ang="0">
                  <a:pos x="1901" y="615"/>
                </a:cxn>
                <a:cxn ang="0">
                  <a:pos x="1861" y="495"/>
                </a:cxn>
                <a:cxn ang="0">
                  <a:pos x="1797" y="384"/>
                </a:cxn>
                <a:cxn ang="0">
                  <a:pos x="1711" y="284"/>
                </a:cxn>
                <a:cxn ang="0">
                  <a:pos x="1607" y="196"/>
                </a:cxn>
                <a:cxn ang="0">
                  <a:pos x="1485" y="122"/>
                </a:cxn>
                <a:cxn ang="0">
                  <a:pos x="1348" y="64"/>
                </a:cxn>
                <a:cxn ang="0">
                  <a:pos x="1199" y="23"/>
                </a:cxn>
                <a:cxn ang="0">
                  <a:pos x="1040" y="2"/>
                </a:cxn>
              </a:cxnLst>
              <a:rect l="0" t="0" r="r" b="b"/>
              <a:pathLst>
                <a:path w="1916" h="1483">
                  <a:moveTo>
                    <a:pt x="957" y="0"/>
                  </a:moveTo>
                  <a:lnTo>
                    <a:pt x="875" y="2"/>
                  </a:lnTo>
                  <a:lnTo>
                    <a:pt x="794" y="10"/>
                  </a:lnTo>
                  <a:lnTo>
                    <a:pt x="716" y="23"/>
                  </a:lnTo>
                  <a:lnTo>
                    <a:pt x="640" y="41"/>
                  </a:lnTo>
                  <a:lnTo>
                    <a:pt x="567" y="64"/>
                  </a:lnTo>
                  <a:lnTo>
                    <a:pt x="497" y="91"/>
                  </a:lnTo>
                  <a:lnTo>
                    <a:pt x="430" y="122"/>
                  </a:lnTo>
                  <a:lnTo>
                    <a:pt x="367" y="157"/>
                  </a:lnTo>
                  <a:lnTo>
                    <a:pt x="308" y="196"/>
                  </a:lnTo>
                  <a:lnTo>
                    <a:pt x="254" y="238"/>
                  </a:lnTo>
                  <a:lnTo>
                    <a:pt x="203" y="284"/>
                  </a:lnTo>
                  <a:lnTo>
                    <a:pt x="158" y="333"/>
                  </a:lnTo>
                  <a:lnTo>
                    <a:pt x="118" y="384"/>
                  </a:lnTo>
                  <a:lnTo>
                    <a:pt x="83" y="438"/>
                  </a:lnTo>
                  <a:lnTo>
                    <a:pt x="54" y="495"/>
                  </a:lnTo>
                  <a:lnTo>
                    <a:pt x="31" y="554"/>
                  </a:lnTo>
                  <a:lnTo>
                    <a:pt x="14" y="615"/>
                  </a:lnTo>
                  <a:lnTo>
                    <a:pt x="3" y="677"/>
                  </a:lnTo>
                  <a:lnTo>
                    <a:pt x="0" y="741"/>
                  </a:lnTo>
                  <a:lnTo>
                    <a:pt x="3" y="805"/>
                  </a:lnTo>
                  <a:lnTo>
                    <a:pt x="14" y="867"/>
                  </a:lnTo>
                  <a:lnTo>
                    <a:pt x="31" y="928"/>
                  </a:lnTo>
                  <a:lnTo>
                    <a:pt x="54" y="987"/>
                  </a:lnTo>
                  <a:lnTo>
                    <a:pt x="83" y="1043"/>
                  </a:lnTo>
                  <a:lnTo>
                    <a:pt x="118" y="1098"/>
                  </a:lnTo>
                  <a:lnTo>
                    <a:pt x="158" y="1149"/>
                  </a:lnTo>
                  <a:lnTo>
                    <a:pt x="203" y="1198"/>
                  </a:lnTo>
                  <a:lnTo>
                    <a:pt x="254" y="1243"/>
                  </a:lnTo>
                  <a:lnTo>
                    <a:pt x="308" y="1286"/>
                  </a:lnTo>
                  <a:lnTo>
                    <a:pt x="367" y="1325"/>
                  </a:lnTo>
                  <a:lnTo>
                    <a:pt x="430" y="1360"/>
                  </a:lnTo>
                  <a:lnTo>
                    <a:pt x="497" y="1391"/>
                  </a:lnTo>
                  <a:lnTo>
                    <a:pt x="567" y="1418"/>
                  </a:lnTo>
                  <a:lnTo>
                    <a:pt x="640" y="1440"/>
                  </a:lnTo>
                  <a:lnTo>
                    <a:pt x="716" y="1458"/>
                  </a:lnTo>
                  <a:lnTo>
                    <a:pt x="794" y="1471"/>
                  </a:lnTo>
                  <a:lnTo>
                    <a:pt x="875" y="1479"/>
                  </a:lnTo>
                  <a:lnTo>
                    <a:pt x="957" y="1482"/>
                  </a:lnTo>
                  <a:lnTo>
                    <a:pt x="1040" y="1479"/>
                  </a:lnTo>
                  <a:lnTo>
                    <a:pt x="1121" y="1471"/>
                  </a:lnTo>
                  <a:lnTo>
                    <a:pt x="1199" y="1458"/>
                  </a:lnTo>
                  <a:lnTo>
                    <a:pt x="1275" y="1440"/>
                  </a:lnTo>
                  <a:lnTo>
                    <a:pt x="1348" y="1418"/>
                  </a:lnTo>
                  <a:lnTo>
                    <a:pt x="1418" y="1391"/>
                  </a:lnTo>
                  <a:lnTo>
                    <a:pt x="1485" y="1360"/>
                  </a:lnTo>
                  <a:lnTo>
                    <a:pt x="1548" y="1325"/>
                  </a:lnTo>
                  <a:lnTo>
                    <a:pt x="1607" y="1286"/>
                  </a:lnTo>
                  <a:lnTo>
                    <a:pt x="1661" y="1243"/>
                  </a:lnTo>
                  <a:lnTo>
                    <a:pt x="1711" y="1198"/>
                  </a:lnTo>
                  <a:lnTo>
                    <a:pt x="1757" y="1149"/>
                  </a:lnTo>
                  <a:lnTo>
                    <a:pt x="1797" y="1098"/>
                  </a:lnTo>
                  <a:lnTo>
                    <a:pt x="1832" y="1043"/>
                  </a:lnTo>
                  <a:lnTo>
                    <a:pt x="1861" y="987"/>
                  </a:lnTo>
                  <a:lnTo>
                    <a:pt x="1884" y="928"/>
                  </a:lnTo>
                  <a:lnTo>
                    <a:pt x="1901" y="867"/>
                  </a:lnTo>
                  <a:lnTo>
                    <a:pt x="1911" y="805"/>
                  </a:lnTo>
                  <a:lnTo>
                    <a:pt x="1915" y="741"/>
                  </a:lnTo>
                  <a:lnTo>
                    <a:pt x="1911" y="677"/>
                  </a:lnTo>
                  <a:lnTo>
                    <a:pt x="1901" y="615"/>
                  </a:lnTo>
                  <a:lnTo>
                    <a:pt x="1884" y="554"/>
                  </a:lnTo>
                  <a:lnTo>
                    <a:pt x="1861" y="495"/>
                  </a:lnTo>
                  <a:lnTo>
                    <a:pt x="1832" y="438"/>
                  </a:lnTo>
                  <a:lnTo>
                    <a:pt x="1797" y="384"/>
                  </a:lnTo>
                  <a:lnTo>
                    <a:pt x="1757" y="333"/>
                  </a:lnTo>
                  <a:lnTo>
                    <a:pt x="1711" y="284"/>
                  </a:lnTo>
                  <a:lnTo>
                    <a:pt x="1661" y="238"/>
                  </a:lnTo>
                  <a:lnTo>
                    <a:pt x="1607" y="196"/>
                  </a:lnTo>
                  <a:lnTo>
                    <a:pt x="1548" y="157"/>
                  </a:lnTo>
                  <a:lnTo>
                    <a:pt x="1485" y="122"/>
                  </a:lnTo>
                  <a:lnTo>
                    <a:pt x="1418" y="91"/>
                  </a:lnTo>
                  <a:lnTo>
                    <a:pt x="1348" y="64"/>
                  </a:lnTo>
                  <a:lnTo>
                    <a:pt x="1275" y="41"/>
                  </a:lnTo>
                  <a:lnTo>
                    <a:pt x="1199" y="23"/>
                  </a:lnTo>
                  <a:lnTo>
                    <a:pt x="1121" y="10"/>
                  </a:lnTo>
                  <a:lnTo>
                    <a:pt x="1040" y="2"/>
                  </a:lnTo>
                  <a:lnTo>
                    <a:pt x="957" y="0"/>
                  </a:lnTo>
                  <a:close/>
                </a:path>
              </a:pathLst>
            </a:custGeom>
            <a:solidFill>
              <a:srgbClr val="F29FC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6" name="docshape405"/>
            <p:cNvSpPr>
              <a:spLocks/>
            </p:cNvSpPr>
            <p:nvPr/>
          </p:nvSpPr>
          <p:spPr bwMode="auto">
            <a:xfrm>
              <a:off x="1559" y="9053"/>
              <a:ext cx="1916" cy="1483"/>
            </a:xfrm>
            <a:custGeom>
              <a:avLst/>
              <a:gdLst/>
              <a:ahLst/>
              <a:cxnLst>
                <a:cxn ang="0">
                  <a:pos x="875" y="2"/>
                </a:cxn>
                <a:cxn ang="0">
                  <a:pos x="716" y="23"/>
                </a:cxn>
                <a:cxn ang="0">
                  <a:pos x="567" y="64"/>
                </a:cxn>
                <a:cxn ang="0">
                  <a:pos x="430" y="122"/>
                </a:cxn>
                <a:cxn ang="0">
                  <a:pos x="308" y="196"/>
                </a:cxn>
                <a:cxn ang="0">
                  <a:pos x="203" y="284"/>
                </a:cxn>
                <a:cxn ang="0">
                  <a:pos x="118" y="384"/>
                </a:cxn>
                <a:cxn ang="0">
                  <a:pos x="54" y="495"/>
                </a:cxn>
                <a:cxn ang="0">
                  <a:pos x="14" y="614"/>
                </a:cxn>
                <a:cxn ang="0">
                  <a:pos x="0" y="741"/>
                </a:cxn>
                <a:cxn ang="0">
                  <a:pos x="14" y="867"/>
                </a:cxn>
                <a:cxn ang="0">
                  <a:pos x="54" y="987"/>
                </a:cxn>
                <a:cxn ang="0">
                  <a:pos x="118" y="1097"/>
                </a:cxn>
                <a:cxn ang="0">
                  <a:pos x="203" y="1198"/>
                </a:cxn>
                <a:cxn ang="0">
                  <a:pos x="308" y="1286"/>
                </a:cxn>
                <a:cxn ang="0">
                  <a:pos x="430" y="1360"/>
                </a:cxn>
                <a:cxn ang="0">
                  <a:pos x="567" y="1418"/>
                </a:cxn>
                <a:cxn ang="0">
                  <a:pos x="716" y="1458"/>
                </a:cxn>
                <a:cxn ang="0">
                  <a:pos x="875" y="1479"/>
                </a:cxn>
                <a:cxn ang="0">
                  <a:pos x="1040" y="1479"/>
                </a:cxn>
                <a:cxn ang="0">
                  <a:pos x="1199" y="1458"/>
                </a:cxn>
                <a:cxn ang="0">
                  <a:pos x="1348" y="1418"/>
                </a:cxn>
                <a:cxn ang="0">
                  <a:pos x="1485" y="1360"/>
                </a:cxn>
                <a:cxn ang="0">
                  <a:pos x="1607" y="1286"/>
                </a:cxn>
                <a:cxn ang="0">
                  <a:pos x="1712" y="1198"/>
                </a:cxn>
                <a:cxn ang="0">
                  <a:pos x="1797" y="1097"/>
                </a:cxn>
                <a:cxn ang="0">
                  <a:pos x="1861" y="987"/>
                </a:cxn>
                <a:cxn ang="0">
                  <a:pos x="1901" y="867"/>
                </a:cxn>
                <a:cxn ang="0">
                  <a:pos x="1915" y="741"/>
                </a:cxn>
                <a:cxn ang="0">
                  <a:pos x="1901" y="614"/>
                </a:cxn>
                <a:cxn ang="0">
                  <a:pos x="1861" y="495"/>
                </a:cxn>
                <a:cxn ang="0">
                  <a:pos x="1797" y="384"/>
                </a:cxn>
                <a:cxn ang="0">
                  <a:pos x="1712" y="284"/>
                </a:cxn>
                <a:cxn ang="0">
                  <a:pos x="1607" y="196"/>
                </a:cxn>
                <a:cxn ang="0">
                  <a:pos x="1485" y="122"/>
                </a:cxn>
                <a:cxn ang="0">
                  <a:pos x="1348" y="64"/>
                </a:cxn>
                <a:cxn ang="0">
                  <a:pos x="1199" y="23"/>
                </a:cxn>
                <a:cxn ang="0">
                  <a:pos x="1040" y="2"/>
                </a:cxn>
              </a:cxnLst>
              <a:rect l="0" t="0" r="r" b="b"/>
              <a:pathLst>
                <a:path w="1916" h="1483">
                  <a:moveTo>
                    <a:pt x="957" y="0"/>
                  </a:moveTo>
                  <a:lnTo>
                    <a:pt x="875" y="2"/>
                  </a:lnTo>
                  <a:lnTo>
                    <a:pt x="794" y="10"/>
                  </a:lnTo>
                  <a:lnTo>
                    <a:pt x="716" y="23"/>
                  </a:lnTo>
                  <a:lnTo>
                    <a:pt x="640" y="41"/>
                  </a:lnTo>
                  <a:lnTo>
                    <a:pt x="567" y="64"/>
                  </a:lnTo>
                  <a:lnTo>
                    <a:pt x="497" y="91"/>
                  </a:lnTo>
                  <a:lnTo>
                    <a:pt x="430" y="122"/>
                  </a:lnTo>
                  <a:lnTo>
                    <a:pt x="367" y="157"/>
                  </a:lnTo>
                  <a:lnTo>
                    <a:pt x="308" y="196"/>
                  </a:lnTo>
                  <a:lnTo>
                    <a:pt x="254" y="238"/>
                  </a:lnTo>
                  <a:lnTo>
                    <a:pt x="203" y="284"/>
                  </a:lnTo>
                  <a:lnTo>
                    <a:pt x="158" y="333"/>
                  </a:lnTo>
                  <a:lnTo>
                    <a:pt x="118" y="384"/>
                  </a:lnTo>
                  <a:lnTo>
                    <a:pt x="83" y="438"/>
                  </a:lnTo>
                  <a:lnTo>
                    <a:pt x="54" y="495"/>
                  </a:lnTo>
                  <a:lnTo>
                    <a:pt x="31" y="554"/>
                  </a:lnTo>
                  <a:lnTo>
                    <a:pt x="14" y="614"/>
                  </a:lnTo>
                  <a:lnTo>
                    <a:pt x="3" y="677"/>
                  </a:lnTo>
                  <a:lnTo>
                    <a:pt x="0" y="741"/>
                  </a:lnTo>
                  <a:lnTo>
                    <a:pt x="3" y="805"/>
                  </a:lnTo>
                  <a:lnTo>
                    <a:pt x="14" y="867"/>
                  </a:lnTo>
                  <a:lnTo>
                    <a:pt x="31" y="928"/>
                  </a:lnTo>
                  <a:lnTo>
                    <a:pt x="54" y="987"/>
                  </a:lnTo>
                  <a:lnTo>
                    <a:pt x="83" y="1043"/>
                  </a:lnTo>
                  <a:lnTo>
                    <a:pt x="118" y="1097"/>
                  </a:lnTo>
                  <a:lnTo>
                    <a:pt x="158" y="1149"/>
                  </a:lnTo>
                  <a:lnTo>
                    <a:pt x="203" y="1198"/>
                  </a:lnTo>
                  <a:lnTo>
                    <a:pt x="254" y="1243"/>
                  </a:lnTo>
                  <a:lnTo>
                    <a:pt x="308" y="1286"/>
                  </a:lnTo>
                  <a:lnTo>
                    <a:pt x="367" y="1325"/>
                  </a:lnTo>
                  <a:lnTo>
                    <a:pt x="430" y="1360"/>
                  </a:lnTo>
                  <a:lnTo>
                    <a:pt x="497" y="1391"/>
                  </a:lnTo>
                  <a:lnTo>
                    <a:pt x="567" y="1418"/>
                  </a:lnTo>
                  <a:lnTo>
                    <a:pt x="640" y="1440"/>
                  </a:lnTo>
                  <a:lnTo>
                    <a:pt x="716" y="1458"/>
                  </a:lnTo>
                  <a:lnTo>
                    <a:pt x="794" y="1471"/>
                  </a:lnTo>
                  <a:lnTo>
                    <a:pt x="875" y="1479"/>
                  </a:lnTo>
                  <a:lnTo>
                    <a:pt x="957" y="1482"/>
                  </a:lnTo>
                  <a:lnTo>
                    <a:pt x="1040" y="1479"/>
                  </a:lnTo>
                  <a:lnTo>
                    <a:pt x="1121" y="1471"/>
                  </a:lnTo>
                  <a:lnTo>
                    <a:pt x="1199" y="1458"/>
                  </a:lnTo>
                  <a:lnTo>
                    <a:pt x="1275" y="1440"/>
                  </a:lnTo>
                  <a:lnTo>
                    <a:pt x="1348" y="1418"/>
                  </a:lnTo>
                  <a:lnTo>
                    <a:pt x="1418" y="1391"/>
                  </a:lnTo>
                  <a:lnTo>
                    <a:pt x="1485" y="1360"/>
                  </a:lnTo>
                  <a:lnTo>
                    <a:pt x="1548" y="1325"/>
                  </a:lnTo>
                  <a:lnTo>
                    <a:pt x="1607" y="1286"/>
                  </a:lnTo>
                  <a:lnTo>
                    <a:pt x="1661" y="1243"/>
                  </a:lnTo>
                  <a:lnTo>
                    <a:pt x="1712" y="1198"/>
                  </a:lnTo>
                  <a:lnTo>
                    <a:pt x="1757" y="1149"/>
                  </a:lnTo>
                  <a:lnTo>
                    <a:pt x="1797" y="1097"/>
                  </a:lnTo>
                  <a:lnTo>
                    <a:pt x="1832" y="1043"/>
                  </a:lnTo>
                  <a:lnTo>
                    <a:pt x="1861" y="987"/>
                  </a:lnTo>
                  <a:lnTo>
                    <a:pt x="1884" y="928"/>
                  </a:lnTo>
                  <a:lnTo>
                    <a:pt x="1901" y="867"/>
                  </a:lnTo>
                  <a:lnTo>
                    <a:pt x="1911" y="805"/>
                  </a:lnTo>
                  <a:lnTo>
                    <a:pt x="1915" y="741"/>
                  </a:lnTo>
                  <a:lnTo>
                    <a:pt x="1911" y="677"/>
                  </a:lnTo>
                  <a:lnTo>
                    <a:pt x="1901" y="614"/>
                  </a:lnTo>
                  <a:lnTo>
                    <a:pt x="1884" y="554"/>
                  </a:lnTo>
                  <a:lnTo>
                    <a:pt x="1861" y="495"/>
                  </a:lnTo>
                  <a:lnTo>
                    <a:pt x="1832" y="438"/>
                  </a:lnTo>
                  <a:lnTo>
                    <a:pt x="1797" y="384"/>
                  </a:lnTo>
                  <a:lnTo>
                    <a:pt x="1757" y="333"/>
                  </a:lnTo>
                  <a:lnTo>
                    <a:pt x="1712" y="284"/>
                  </a:lnTo>
                  <a:lnTo>
                    <a:pt x="1661" y="238"/>
                  </a:lnTo>
                  <a:lnTo>
                    <a:pt x="1607" y="196"/>
                  </a:lnTo>
                  <a:lnTo>
                    <a:pt x="1548" y="157"/>
                  </a:lnTo>
                  <a:lnTo>
                    <a:pt x="1485" y="122"/>
                  </a:lnTo>
                  <a:lnTo>
                    <a:pt x="1418" y="91"/>
                  </a:lnTo>
                  <a:lnTo>
                    <a:pt x="1348" y="64"/>
                  </a:lnTo>
                  <a:lnTo>
                    <a:pt x="1275" y="41"/>
                  </a:lnTo>
                  <a:lnTo>
                    <a:pt x="1199" y="23"/>
                  </a:lnTo>
                  <a:lnTo>
                    <a:pt x="1121" y="10"/>
                  </a:lnTo>
                  <a:lnTo>
                    <a:pt x="1040" y="2"/>
                  </a:lnTo>
                  <a:lnTo>
                    <a:pt x="957" y="0"/>
                  </a:lnTo>
                  <a:close/>
                </a:path>
              </a:pathLst>
            </a:custGeom>
            <a:solidFill>
              <a:srgbClr val="95C11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7" name="Line 13"/>
            <p:cNvSpPr>
              <a:spLocks noChangeShapeType="1"/>
            </p:cNvSpPr>
            <p:nvPr/>
          </p:nvSpPr>
          <p:spPr bwMode="auto">
            <a:xfrm>
              <a:off x="7298" y="1968"/>
              <a:ext cx="7203" cy="0"/>
            </a:xfrm>
            <a:prstGeom prst="line">
              <a:avLst/>
            </a:prstGeom>
            <a:noFill/>
            <a:ln w="38100">
              <a:solidFill>
                <a:srgbClr val="E3061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8" name="docshape406"/>
            <p:cNvSpPr>
              <a:spLocks/>
            </p:cNvSpPr>
            <p:nvPr/>
          </p:nvSpPr>
          <p:spPr bwMode="auto">
            <a:xfrm>
              <a:off x="6490" y="1775"/>
              <a:ext cx="873" cy="348"/>
            </a:xfrm>
            <a:custGeom>
              <a:avLst/>
              <a:gdLst/>
              <a:ahLst/>
              <a:cxnLst>
                <a:cxn ang="0">
                  <a:pos x="474" y="1"/>
                </a:cxn>
                <a:cxn ang="0">
                  <a:pos x="363" y="4"/>
                </a:cxn>
                <a:cxn ang="0">
                  <a:pos x="218" y="4"/>
                </a:cxn>
                <a:cxn ang="0">
                  <a:pos x="123" y="11"/>
                </a:cxn>
                <a:cxn ang="0">
                  <a:pos x="16" y="24"/>
                </a:cxn>
                <a:cxn ang="0">
                  <a:pos x="12" y="82"/>
                </a:cxn>
                <a:cxn ang="0">
                  <a:pos x="88" y="93"/>
                </a:cxn>
                <a:cxn ang="0">
                  <a:pos x="121" y="95"/>
                </a:cxn>
                <a:cxn ang="0">
                  <a:pos x="161" y="93"/>
                </a:cxn>
                <a:cxn ang="0">
                  <a:pos x="235" y="96"/>
                </a:cxn>
                <a:cxn ang="0">
                  <a:pos x="258" y="96"/>
                </a:cxn>
                <a:cxn ang="0">
                  <a:pos x="298" y="97"/>
                </a:cxn>
                <a:cxn ang="0">
                  <a:pos x="277" y="105"/>
                </a:cxn>
                <a:cxn ang="0">
                  <a:pos x="249" y="119"/>
                </a:cxn>
                <a:cxn ang="0">
                  <a:pos x="229" y="174"/>
                </a:cxn>
                <a:cxn ang="0">
                  <a:pos x="270" y="215"/>
                </a:cxn>
                <a:cxn ang="0">
                  <a:pos x="285" y="234"/>
                </a:cxn>
                <a:cxn ang="0">
                  <a:pos x="319" y="278"/>
                </a:cxn>
                <a:cxn ang="0">
                  <a:pos x="354" y="304"/>
                </a:cxn>
                <a:cxn ang="0">
                  <a:pos x="385" y="327"/>
                </a:cxn>
                <a:cxn ang="0">
                  <a:pos x="429" y="322"/>
                </a:cxn>
                <a:cxn ang="0">
                  <a:pos x="472" y="321"/>
                </a:cxn>
                <a:cxn ang="0">
                  <a:pos x="553" y="334"/>
                </a:cxn>
                <a:cxn ang="0">
                  <a:pos x="657" y="334"/>
                </a:cxn>
                <a:cxn ang="0">
                  <a:pos x="719" y="311"/>
                </a:cxn>
                <a:cxn ang="0">
                  <a:pos x="732" y="326"/>
                </a:cxn>
                <a:cxn ang="0">
                  <a:pos x="749" y="348"/>
                </a:cxn>
                <a:cxn ang="0">
                  <a:pos x="843" y="341"/>
                </a:cxn>
                <a:cxn ang="0">
                  <a:pos x="869" y="269"/>
                </a:cxn>
                <a:cxn ang="0">
                  <a:pos x="871" y="120"/>
                </a:cxn>
                <a:cxn ang="0">
                  <a:pos x="848" y="39"/>
                </a:cxn>
                <a:cxn ang="0">
                  <a:pos x="749" y="29"/>
                </a:cxn>
                <a:cxn ang="0">
                  <a:pos x="730" y="40"/>
                </a:cxn>
                <a:cxn ang="0">
                  <a:pos x="719" y="53"/>
                </a:cxn>
                <a:cxn ang="0">
                  <a:pos x="669" y="34"/>
                </a:cxn>
                <a:cxn ang="0">
                  <a:pos x="584" y="16"/>
                </a:cxn>
                <a:cxn ang="0">
                  <a:pos x="523" y="4"/>
                </a:cxn>
              </a:cxnLst>
              <a:rect l="0" t="0" r="r" b="b"/>
              <a:pathLst>
                <a:path w="873" h="348">
                  <a:moveTo>
                    <a:pt x="499" y="0"/>
                  </a:moveTo>
                  <a:lnTo>
                    <a:pt x="474" y="1"/>
                  </a:lnTo>
                  <a:lnTo>
                    <a:pt x="428" y="4"/>
                  </a:lnTo>
                  <a:lnTo>
                    <a:pt x="363" y="4"/>
                  </a:lnTo>
                  <a:lnTo>
                    <a:pt x="253" y="2"/>
                  </a:lnTo>
                  <a:lnTo>
                    <a:pt x="218" y="4"/>
                  </a:lnTo>
                  <a:lnTo>
                    <a:pt x="175" y="7"/>
                  </a:lnTo>
                  <a:lnTo>
                    <a:pt x="123" y="11"/>
                  </a:lnTo>
                  <a:lnTo>
                    <a:pt x="62" y="12"/>
                  </a:lnTo>
                  <a:lnTo>
                    <a:pt x="16" y="24"/>
                  </a:lnTo>
                  <a:lnTo>
                    <a:pt x="0" y="54"/>
                  </a:lnTo>
                  <a:lnTo>
                    <a:pt x="12" y="82"/>
                  </a:lnTo>
                  <a:lnTo>
                    <a:pt x="54" y="94"/>
                  </a:lnTo>
                  <a:lnTo>
                    <a:pt x="88" y="93"/>
                  </a:lnTo>
                  <a:lnTo>
                    <a:pt x="108" y="94"/>
                  </a:lnTo>
                  <a:lnTo>
                    <a:pt x="121" y="95"/>
                  </a:lnTo>
                  <a:lnTo>
                    <a:pt x="134" y="95"/>
                  </a:lnTo>
                  <a:lnTo>
                    <a:pt x="161" y="93"/>
                  </a:lnTo>
                  <a:lnTo>
                    <a:pt x="188" y="93"/>
                  </a:lnTo>
                  <a:lnTo>
                    <a:pt x="235" y="96"/>
                  </a:lnTo>
                  <a:lnTo>
                    <a:pt x="245" y="96"/>
                  </a:lnTo>
                  <a:lnTo>
                    <a:pt x="258" y="96"/>
                  </a:lnTo>
                  <a:lnTo>
                    <a:pt x="275" y="96"/>
                  </a:lnTo>
                  <a:lnTo>
                    <a:pt x="298" y="97"/>
                  </a:lnTo>
                  <a:lnTo>
                    <a:pt x="286" y="101"/>
                  </a:lnTo>
                  <a:lnTo>
                    <a:pt x="277" y="105"/>
                  </a:lnTo>
                  <a:lnTo>
                    <a:pt x="266" y="111"/>
                  </a:lnTo>
                  <a:lnTo>
                    <a:pt x="249" y="119"/>
                  </a:lnTo>
                  <a:lnTo>
                    <a:pt x="229" y="142"/>
                  </a:lnTo>
                  <a:lnTo>
                    <a:pt x="229" y="174"/>
                  </a:lnTo>
                  <a:lnTo>
                    <a:pt x="244" y="202"/>
                  </a:lnTo>
                  <a:lnTo>
                    <a:pt x="270" y="215"/>
                  </a:lnTo>
                  <a:lnTo>
                    <a:pt x="287" y="216"/>
                  </a:lnTo>
                  <a:lnTo>
                    <a:pt x="285" y="234"/>
                  </a:lnTo>
                  <a:lnTo>
                    <a:pt x="296" y="259"/>
                  </a:lnTo>
                  <a:lnTo>
                    <a:pt x="319" y="278"/>
                  </a:lnTo>
                  <a:lnTo>
                    <a:pt x="353" y="283"/>
                  </a:lnTo>
                  <a:lnTo>
                    <a:pt x="354" y="304"/>
                  </a:lnTo>
                  <a:lnTo>
                    <a:pt x="366" y="319"/>
                  </a:lnTo>
                  <a:lnTo>
                    <a:pt x="385" y="327"/>
                  </a:lnTo>
                  <a:lnTo>
                    <a:pt x="409" y="326"/>
                  </a:lnTo>
                  <a:lnTo>
                    <a:pt x="429" y="322"/>
                  </a:lnTo>
                  <a:lnTo>
                    <a:pt x="448" y="320"/>
                  </a:lnTo>
                  <a:lnTo>
                    <a:pt x="472" y="321"/>
                  </a:lnTo>
                  <a:lnTo>
                    <a:pt x="504" y="326"/>
                  </a:lnTo>
                  <a:lnTo>
                    <a:pt x="553" y="334"/>
                  </a:lnTo>
                  <a:lnTo>
                    <a:pt x="604" y="339"/>
                  </a:lnTo>
                  <a:lnTo>
                    <a:pt x="657" y="334"/>
                  </a:lnTo>
                  <a:lnTo>
                    <a:pt x="712" y="314"/>
                  </a:lnTo>
                  <a:lnTo>
                    <a:pt x="719" y="311"/>
                  </a:lnTo>
                  <a:lnTo>
                    <a:pt x="726" y="314"/>
                  </a:lnTo>
                  <a:lnTo>
                    <a:pt x="732" y="326"/>
                  </a:lnTo>
                  <a:lnTo>
                    <a:pt x="729" y="348"/>
                  </a:lnTo>
                  <a:lnTo>
                    <a:pt x="749" y="348"/>
                  </a:lnTo>
                  <a:lnTo>
                    <a:pt x="824" y="348"/>
                  </a:lnTo>
                  <a:lnTo>
                    <a:pt x="843" y="341"/>
                  </a:lnTo>
                  <a:lnTo>
                    <a:pt x="858" y="316"/>
                  </a:lnTo>
                  <a:lnTo>
                    <a:pt x="869" y="269"/>
                  </a:lnTo>
                  <a:lnTo>
                    <a:pt x="872" y="197"/>
                  </a:lnTo>
                  <a:lnTo>
                    <a:pt x="871" y="120"/>
                  </a:lnTo>
                  <a:lnTo>
                    <a:pt x="864" y="68"/>
                  </a:lnTo>
                  <a:lnTo>
                    <a:pt x="848" y="39"/>
                  </a:lnTo>
                  <a:lnTo>
                    <a:pt x="817" y="29"/>
                  </a:lnTo>
                  <a:lnTo>
                    <a:pt x="749" y="29"/>
                  </a:lnTo>
                  <a:lnTo>
                    <a:pt x="733" y="30"/>
                  </a:lnTo>
                  <a:lnTo>
                    <a:pt x="730" y="40"/>
                  </a:lnTo>
                  <a:lnTo>
                    <a:pt x="726" y="51"/>
                  </a:lnTo>
                  <a:lnTo>
                    <a:pt x="719" y="53"/>
                  </a:lnTo>
                  <a:lnTo>
                    <a:pt x="700" y="45"/>
                  </a:lnTo>
                  <a:lnTo>
                    <a:pt x="669" y="34"/>
                  </a:lnTo>
                  <a:lnTo>
                    <a:pt x="628" y="23"/>
                  </a:lnTo>
                  <a:lnTo>
                    <a:pt x="584" y="16"/>
                  </a:lnTo>
                  <a:lnTo>
                    <a:pt x="550" y="10"/>
                  </a:lnTo>
                  <a:lnTo>
                    <a:pt x="523" y="4"/>
                  </a:lnTo>
                  <a:lnTo>
                    <a:pt x="499" y="0"/>
                  </a:lnTo>
                  <a:close/>
                </a:path>
              </a:pathLst>
            </a:custGeom>
            <a:solidFill>
              <a:srgbClr val="E30614"/>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39" name="docshape407"/>
            <p:cNvPicPr>
              <a:picLocks noChangeAspect="1" noChangeArrowheads="1"/>
            </p:cNvPicPr>
            <p:nvPr/>
          </p:nvPicPr>
          <p:blipFill>
            <a:blip r:embed="rId2"/>
            <a:srcRect/>
            <a:stretch>
              <a:fillRect/>
            </a:stretch>
          </p:blipFill>
          <p:spPr bwMode="auto">
            <a:xfrm>
              <a:off x="7238" y="1814"/>
              <a:ext cx="109" cy="295"/>
            </a:xfrm>
            <a:prstGeom prst="rect">
              <a:avLst/>
            </a:prstGeom>
            <a:noFill/>
            <a:ln w="9525">
              <a:noFill/>
              <a:miter lim="800000"/>
              <a:headEnd/>
              <a:tailEnd/>
            </a:ln>
          </p:spPr>
        </p:pic>
        <p:sp>
          <p:nvSpPr>
            <p:cNvPr id="1040" name="docshape408"/>
            <p:cNvSpPr>
              <a:spLocks/>
            </p:cNvSpPr>
            <p:nvPr/>
          </p:nvSpPr>
          <p:spPr bwMode="auto">
            <a:xfrm>
              <a:off x="6748" y="1786"/>
              <a:ext cx="492" cy="313"/>
            </a:xfrm>
            <a:custGeom>
              <a:avLst/>
              <a:gdLst/>
              <a:ahLst/>
              <a:cxnLst>
                <a:cxn ang="0">
                  <a:pos x="227" y="2"/>
                </a:cxn>
                <a:cxn ang="0">
                  <a:pos x="177" y="28"/>
                </a:cxn>
                <a:cxn ang="0">
                  <a:pos x="86" y="66"/>
                </a:cxn>
                <a:cxn ang="0">
                  <a:pos x="73" y="75"/>
                </a:cxn>
                <a:cxn ang="0">
                  <a:pos x="57" y="86"/>
                </a:cxn>
                <a:cxn ang="0">
                  <a:pos x="57" y="92"/>
                </a:cxn>
                <a:cxn ang="0">
                  <a:pos x="69" y="97"/>
                </a:cxn>
                <a:cxn ang="0">
                  <a:pos x="79" y="112"/>
                </a:cxn>
                <a:cxn ang="0">
                  <a:pos x="69" y="131"/>
                </a:cxn>
                <a:cxn ang="0">
                  <a:pos x="6" y="140"/>
                </a:cxn>
                <a:cxn ang="0">
                  <a:pos x="0" y="129"/>
                </a:cxn>
                <a:cxn ang="0">
                  <a:pos x="21" y="152"/>
                </a:cxn>
                <a:cxn ang="0">
                  <a:pos x="55" y="151"/>
                </a:cxn>
                <a:cxn ang="0">
                  <a:pos x="85" y="143"/>
                </a:cxn>
                <a:cxn ang="0">
                  <a:pos x="104" y="137"/>
                </a:cxn>
                <a:cxn ang="0">
                  <a:pos x="129" y="126"/>
                </a:cxn>
                <a:cxn ang="0">
                  <a:pos x="134" y="110"/>
                </a:cxn>
                <a:cxn ang="0">
                  <a:pos x="144" y="106"/>
                </a:cxn>
                <a:cxn ang="0">
                  <a:pos x="170" y="106"/>
                </a:cxn>
                <a:cxn ang="0">
                  <a:pos x="194" y="98"/>
                </a:cxn>
                <a:cxn ang="0">
                  <a:pos x="199" y="91"/>
                </a:cxn>
                <a:cxn ang="0">
                  <a:pos x="213" y="89"/>
                </a:cxn>
                <a:cxn ang="0">
                  <a:pos x="212" y="111"/>
                </a:cxn>
                <a:cxn ang="0">
                  <a:pos x="237" y="116"/>
                </a:cxn>
                <a:cxn ang="0">
                  <a:pos x="251" y="109"/>
                </a:cxn>
                <a:cxn ang="0">
                  <a:pos x="271" y="101"/>
                </a:cxn>
                <a:cxn ang="0">
                  <a:pos x="280" y="106"/>
                </a:cxn>
                <a:cxn ang="0">
                  <a:pos x="260" y="117"/>
                </a:cxn>
                <a:cxn ang="0">
                  <a:pos x="254" y="137"/>
                </a:cxn>
                <a:cxn ang="0">
                  <a:pos x="278" y="166"/>
                </a:cxn>
                <a:cxn ang="0">
                  <a:pos x="322" y="180"/>
                </a:cxn>
                <a:cxn ang="0">
                  <a:pos x="383" y="183"/>
                </a:cxn>
                <a:cxn ang="0">
                  <a:pos x="387" y="187"/>
                </a:cxn>
                <a:cxn ang="0">
                  <a:pos x="382" y="201"/>
                </a:cxn>
                <a:cxn ang="0">
                  <a:pos x="338" y="192"/>
                </a:cxn>
                <a:cxn ang="0">
                  <a:pos x="255" y="259"/>
                </a:cxn>
                <a:cxn ang="0">
                  <a:pos x="240" y="277"/>
                </a:cxn>
                <a:cxn ang="0">
                  <a:pos x="216" y="287"/>
                </a:cxn>
                <a:cxn ang="0">
                  <a:pos x="228" y="299"/>
                </a:cxn>
                <a:cxn ang="0">
                  <a:pos x="268" y="307"/>
                </a:cxn>
                <a:cxn ang="0">
                  <a:pos x="403" y="307"/>
                </a:cxn>
                <a:cxn ang="0">
                  <a:pos x="491" y="173"/>
                </a:cxn>
                <a:cxn ang="0">
                  <a:pos x="475" y="61"/>
                </a:cxn>
                <a:cxn ang="0">
                  <a:pos x="298" y="9"/>
                </a:cxn>
                <a:cxn ang="0">
                  <a:pos x="252" y="1"/>
                </a:cxn>
              </a:cxnLst>
              <a:rect l="0" t="0" r="r" b="b"/>
              <a:pathLst>
                <a:path w="492" h="313">
                  <a:moveTo>
                    <a:pt x="240" y="0"/>
                  </a:moveTo>
                  <a:lnTo>
                    <a:pt x="227" y="2"/>
                  </a:lnTo>
                  <a:lnTo>
                    <a:pt x="212" y="9"/>
                  </a:lnTo>
                  <a:lnTo>
                    <a:pt x="177" y="28"/>
                  </a:lnTo>
                  <a:lnTo>
                    <a:pt x="143" y="41"/>
                  </a:lnTo>
                  <a:lnTo>
                    <a:pt x="86" y="66"/>
                  </a:lnTo>
                  <a:lnTo>
                    <a:pt x="82" y="74"/>
                  </a:lnTo>
                  <a:lnTo>
                    <a:pt x="73" y="75"/>
                  </a:lnTo>
                  <a:lnTo>
                    <a:pt x="64" y="81"/>
                  </a:lnTo>
                  <a:lnTo>
                    <a:pt x="57" y="86"/>
                  </a:lnTo>
                  <a:lnTo>
                    <a:pt x="51" y="88"/>
                  </a:lnTo>
                  <a:lnTo>
                    <a:pt x="57" y="92"/>
                  </a:lnTo>
                  <a:lnTo>
                    <a:pt x="62" y="94"/>
                  </a:lnTo>
                  <a:lnTo>
                    <a:pt x="69" y="97"/>
                  </a:lnTo>
                  <a:lnTo>
                    <a:pt x="76" y="107"/>
                  </a:lnTo>
                  <a:lnTo>
                    <a:pt x="79" y="112"/>
                  </a:lnTo>
                  <a:lnTo>
                    <a:pt x="74" y="123"/>
                  </a:lnTo>
                  <a:lnTo>
                    <a:pt x="69" y="131"/>
                  </a:lnTo>
                  <a:lnTo>
                    <a:pt x="51" y="133"/>
                  </a:lnTo>
                  <a:lnTo>
                    <a:pt x="6" y="140"/>
                  </a:lnTo>
                  <a:lnTo>
                    <a:pt x="0" y="123"/>
                  </a:lnTo>
                  <a:lnTo>
                    <a:pt x="0" y="129"/>
                  </a:lnTo>
                  <a:lnTo>
                    <a:pt x="5" y="146"/>
                  </a:lnTo>
                  <a:lnTo>
                    <a:pt x="21" y="152"/>
                  </a:lnTo>
                  <a:lnTo>
                    <a:pt x="39" y="153"/>
                  </a:lnTo>
                  <a:lnTo>
                    <a:pt x="55" y="151"/>
                  </a:lnTo>
                  <a:lnTo>
                    <a:pt x="65" y="149"/>
                  </a:lnTo>
                  <a:lnTo>
                    <a:pt x="85" y="143"/>
                  </a:lnTo>
                  <a:lnTo>
                    <a:pt x="95" y="140"/>
                  </a:lnTo>
                  <a:lnTo>
                    <a:pt x="104" y="137"/>
                  </a:lnTo>
                  <a:lnTo>
                    <a:pt x="117" y="133"/>
                  </a:lnTo>
                  <a:lnTo>
                    <a:pt x="129" y="126"/>
                  </a:lnTo>
                  <a:lnTo>
                    <a:pt x="134" y="113"/>
                  </a:lnTo>
                  <a:lnTo>
                    <a:pt x="134" y="110"/>
                  </a:lnTo>
                  <a:lnTo>
                    <a:pt x="134" y="102"/>
                  </a:lnTo>
                  <a:lnTo>
                    <a:pt x="144" y="106"/>
                  </a:lnTo>
                  <a:lnTo>
                    <a:pt x="154" y="107"/>
                  </a:lnTo>
                  <a:lnTo>
                    <a:pt x="170" y="106"/>
                  </a:lnTo>
                  <a:lnTo>
                    <a:pt x="185" y="104"/>
                  </a:lnTo>
                  <a:lnTo>
                    <a:pt x="194" y="98"/>
                  </a:lnTo>
                  <a:lnTo>
                    <a:pt x="197" y="94"/>
                  </a:lnTo>
                  <a:lnTo>
                    <a:pt x="199" y="91"/>
                  </a:lnTo>
                  <a:lnTo>
                    <a:pt x="210" y="86"/>
                  </a:lnTo>
                  <a:lnTo>
                    <a:pt x="213" y="89"/>
                  </a:lnTo>
                  <a:lnTo>
                    <a:pt x="211" y="102"/>
                  </a:lnTo>
                  <a:lnTo>
                    <a:pt x="212" y="111"/>
                  </a:lnTo>
                  <a:lnTo>
                    <a:pt x="232" y="116"/>
                  </a:lnTo>
                  <a:lnTo>
                    <a:pt x="237" y="116"/>
                  </a:lnTo>
                  <a:lnTo>
                    <a:pt x="244" y="112"/>
                  </a:lnTo>
                  <a:lnTo>
                    <a:pt x="251" y="109"/>
                  </a:lnTo>
                  <a:lnTo>
                    <a:pt x="265" y="101"/>
                  </a:lnTo>
                  <a:lnTo>
                    <a:pt x="271" y="101"/>
                  </a:lnTo>
                  <a:lnTo>
                    <a:pt x="276" y="103"/>
                  </a:lnTo>
                  <a:lnTo>
                    <a:pt x="280" y="106"/>
                  </a:lnTo>
                  <a:lnTo>
                    <a:pt x="268" y="111"/>
                  </a:lnTo>
                  <a:lnTo>
                    <a:pt x="260" y="117"/>
                  </a:lnTo>
                  <a:lnTo>
                    <a:pt x="255" y="126"/>
                  </a:lnTo>
                  <a:lnTo>
                    <a:pt x="254" y="137"/>
                  </a:lnTo>
                  <a:lnTo>
                    <a:pt x="263" y="150"/>
                  </a:lnTo>
                  <a:lnTo>
                    <a:pt x="278" y="166"/>
                  </a:lnTo>
                  <a:lnTo>
                    <a:pt x="294" y="175"/>
                  </a:lnTo>
                  <a:lnTo>
                    <a:pt x="322" y="180"/>
                  </a:lnTo>
                  <a:lnTo>
                    <a:pt x="380" y="182"/>
                  </a:lnTo>
                  <a:lnTo>
                    <a:pt x="383" y="183"/>
                  </a:lnTo>
                  <a:lnTo>
                    <a:pt x="385" y="185"/>
                  </a:lnTo>
                  <a:lnTo>
                    <a:pt x="387" y="187"/>
                  </a:lnTo>
                  <a:lnTo>
                    <a:pt x="388" y="191"/>
                  </a:lnTo>
                  <a:lnTo>
                    <a:pt x="382" y="201"/>
                  </a:lnTo>
                  <a:lnTo>
                    <a:pt x="372" y="195"/>
                  </a:lnTo>
                  <a:lnTo>
                    <a:pt x="338" y="192"/>
                  </a:lnTo>
                  <a:lnTo>
                    <a:pt x="281" y="215"/>
                  </a:lnTo>
                  <a:lnTo>
                    <a:pt x="255" y="259"/>
                  </a:lnTo>
                  <a:lnTo>
                    <a:pt x="249" y="268"/>
                  </a:lnTo>
                  <a:lnTo>
                    <a:pt x="240" y="277"/>
                  </a:lnTo>
                  <a:lnTo>
                    <a:pt x="228" y="283"/>
                  </a:lnTo>
                  <a:lnTo>
                    <a:pt x="216" y="287"/>
                  </a:lnTo>
                  <a:lnTo>
                    <a:pt x="218" y="298"/>
                  </a:lnTo>
                  <a:lnTo>
                    <a:pt x="228" y="299"/>
                  </a:lnTo>
                  <a:lnTo>
                    <a:pt x="247" y="302"/>
                  </a:lnTo>
                  <a:lnTo>
                    <a:pt x="268" y="307"/>
                  </a:lnTo>
                  <a:lnTo>
                    <a:pt x="300" y="311"/>
                  </a:lnTo>
                  <a:lnTo>
                    <a:pt x="403" y="307"/>
                  </a:lnTo>
                  <a:lnTo>
                    <a:pt x="477" y="262"/>
                  </a:lnTo>
                  <a:lnTo>
                    <a:pt x="491" y="173"/>
                  </a:lnTo>
                  <a:lnTo>
                    <a:pt x="490" y="134"/>
                  </a:lnTo>
                  <a:lnTo>
                    <a:pt x="475" y="61"/>
                  </a:lnTo>
                  <a:lnTo>
                    <a:pt x="382" y="24"/>
                  </a:lnTo>
                  <a:lnTo>
                    <a:pt x="298" y="9"/>
                  </a:lnTo>
                  <a:lnTo>
                    <a:pt x="264" y="4"/>
                  </a:lnTo>
                  <a:lnTo>
                    <a:pt x="252" y="1"/>
                  </a:lnTo>
                  <a:lnTo>
                    <a:pt x="24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41" name="docshape409"/>
            <p:cNvPicPr>
              <a:picLocks noChangeAspect="1" noChangeArrowheads="1"/>
            </p:cNvPicPr>
            <p:nvPr/>
          </p:nvPicPr>
          <p:blipFill>
            <a:blip r:embed="rId3"/>
            <a:srcRect/>
            <a:stretch>
              <a:fillRect/>
            </a:stretch>
          </p:blipFill>
          <p:spPr bwMode="auto">
            <a:xfrm>
              <a:off x="6731" y="1883"/>
              <a:ext cx="287" cy="208"/>
            </a:xfrm>
            <a:prstGeom prst="rect">
              <a:avLst/>
            </a:prstGeom>
            <a:noFill/>
            <a:ln w="9525">
              <a:noFill/>
              <a:miter lim="800000"/>
              <a:headEnd/>
              <a:tailEnd/>
            </a:ln>
          </p:spPr>
        </p:pic>
        <p:sp>
          <p:nvSpPr>
            <p:cNvPr id="1042" name="docshape410"/>
            <p:cNvSpPr>
              <a:spLocks/>
            </p:cNvSpPr>
            <p:nvPr/>
          </p:nvSpPr>
          <p:spPr bwMode="auto">
            <a:xfrm>
              <a:off x="6502" y="1788"/>
              <a:ext cx="448" cy="71"/>
            </a:xfrm>
            <a:custGeom>
              <a:avLst/>
              <a:gdLst/>
              <a:ahLst/>
              <a:cxnLst>
                <a:cxn ang="0">
                  <a:pos x="423" y="0"/>
                </a:cxn>
                <a:cxn ang="0">
                  <a:pos x="397" y="0"/>
                </a:cxn>
                <a:cxn ang="0">
                  <a:pos x="355" y="1"/>
                </a:cxn>
                <a:cxn ang="0">
                  <a:pos x="331" y="1"/>
                </a:cxn>
                <a:cxn ang="0">
                  <a:pos x="297" y="0"/>
                </a:cxn>
                <a:cxn ang="0">
                  <a:pos x="259" y="0"/>
                </a:cxn>
                <a:cxn ang="0">
                  <a:pos x="226" y="3"/>
                </a:cxn>
                <a:cxn ang="0">
                  <a:pos x="197" y="1"/>
                </a:cxn>
                <a:cxn ang="0">
                  <a:pos x="164" y="4"/>
                </a:cxn>
                <a:cxn ang="0">
                  <a:pos x="132" y="8"/>
                </a:cxn>
                <a:cxn ang="0">
                  <a:pos x="106" y="9"/>
                </a:cxn>
                <a:cxn ang="0">
                  <a:pos x="102" y="9"/>
                </a:cxn>
                <a:cxn ang="0">
                  <a:pos x="94" y="9"/>
                </a:cxn>
                <a:cxn ang="0">
                  <a:pos x="80" y="8"/>
                </a:cxn>
                <a:cxn ang="0">
                  <a:pos x="52" y="8"/>
                </a:cxn>
                <a:cxn ang="0">
                  <a:pos x="13" y="19"/>
                </a:cxn>
                <a:cxn ang="0">
                  <a:pos x="0" y="40"/>
                </a:cxn>
                <a:cxn ang="0">
                  <a:pos x="8" y="60"/>
                </a:cxn>
                <a:cxn ang="0">
                  <a:pos x="33" y="68"/>
                </a:cxn>
                <a:cxn ang="0">
                  <a:pos x="63" y="68"/>
                </a:cxn>
                <a:cxn ang="0">
                  <a:pos x="83" y="68"/>
                </a:cxn>
                <a:cxn ang="0">
                  <a:pos x="96" y="67"/>
                </a:cxn>
                <a:cxn ang="0">
                  <a:pos x="116" y="65"/>
                </a:cxn>
                <a:cxn ang="0">
                  <a:pos x="113" y="61"/>
                </a:cxn>
                <a:cxn ang="0">
                  <a:pos x="121" y="63"/>
                </a:cxn>
                <a:cxn ang="0">
                  <a:pos x="117" y="67"/>
                </a:cxn>
                <a:cxn ang="0">
                  <a:pos x="129" y="68"/>
                </a:cxn>
                <a:cxn ang="0">
                  <a:pos x="175" y="68"/>
                </a:cxn>
                <a:cxn ang="0">
                  <a:pos x="220" y="67"/>
                </a:cxn>
                <a:cxn ang="0">
                  <a:pos x="218" y="66"/>
                </a:cxn>
                <a:cxn ang="0">
                  <a:pos x="229" y="63"/>
                </a:cxn>
                <a:cxn ang="0">
                  <a:pos x="230" y="66"/>
                </a:cxn>
                <a:cxn ang="0">
                  <a:pos x="231" y="68"/>
                </a:cxn>
                <a:cxn ang="0">
                  <a:pos x="240" y="70"/>
                </a:cxn>
                <a:cxn ang="0">
                  <a:pos x="262" y="70"/>
                </a:cxn>
                <a:cxn ang="0">
                  <a:pos x="289" y="68"/>
                </a:cxn>
                <a:cxn ang="0">
                  <a:pos x="316" y="65"/>
                </a:cxn>
                <a:cxn ang="0">
                  <a:pos x="326" y="54"/>
                </a:cxn>
                <a:cxn ang="0">
                  <a:pos x="337" y="46"/>
                </a:cxn>
                <a:cxn ang="0">
                  <a:pos x="348" y="41"/>
                </a:cxn>
                <a:cxn ang="0">
                  <a:pos x="393" y="27"/>
                </a:cxn>
                <a:cxn ang="0">
                  <a:pos x="419" y="16"/>
                </a:cxn>
                <a:cxn ang="0">
                  <a:pos x="447" y="1"/>
                </a:cxn>
                <a:cxn ang="0">
                  <a:pos x="423" y="0"/>
                </a:cxn>
              </a:cxnLst>
              <a:rect l="0" t="0" r="r" b="b"/>
              <a:pathLst>
                <a:path w="448" h="71">
                  <a:moveTo>
                    <a:pt x="423" y="0"/>
                  </a:moveTo>
                  <a:lnTo>
                    <a:pt x="397" y="0"/>
                  </a:lnTo>
                  <a:lnTo>
                    <a:pt x="355" y="1"/>
                  </a:lnTo>
                  <a:lnTo>
                    <a:pt x="331" y="1"/>
                  </a:lnTo>
                  <a:lnTo>
                    <a:pt x="297" y="0"/>
                  </a:lnTo>
                  <a:lnTo>
                    <a:pt x="259" y="0"/>
                  </a:lnTo>
                  <a:lnTo>
                    <a:pt x="226" y="3"/>
                  </a:lnTo>
                  <a:lnTo>
                    <a:pt x="197" y="1"/>
                  </a:lnTo>
                  <a:lnTo>
                    <a:pt x="164" y="4"/>
                  </a:lnTo>
                  <a:lnTo>
                    <a:pt x="132" y="8"/>
                  </a:lnTo>
                  <a:lnTo>
                    <a:pt x="106" y="9"/>
                  </a:lnTo>
                  <a:lnTo>
                    <a:pt x="102" y="9"/>
                  </a:lnTo>
                  <a:lnTo>
                    <a:pt x="94" y="9"/>
                  </a:lnTo>
                  <a:lnTo>
                    <a:pt x="80" y="8"/>
                  </a:lnTo>
                  <a:lnTo>
                    <a:pt x="52" y="8"/>
                  </a:lnTo>
                  <a:lnTo>
                    <a:pt x="13" y="19"/>
                  </a:lnTo>
                  <a:lnTo>
                    <a:pt x="0" y="40"/>
                  </a:lnTo>
                  <a:lnTo>
                    <a:pt x="8" y="60"/>
                  </a:lnTo>
                  <a:lnTo>
                    <a:pt x="33" y="68"/>
                  </a:lnTo>
                  <a:lnTo>
                    <a:pt x="63" y="68"/>
                  </a:lnTo>
                  <a:lnTo>
                    <a:pt x="83" y="68"/>
                  </a:lnTo>
                  <a:lnTo>
                    <a:pt x="96" y="67"/>
                  </a:lnTo>
                  <a:lnTo>
                    <a:pt x="116" y="65"/>
                  </a:lnTo>
                  <a:lnTo>
                    <a:pt x="113" y="61"/>
                  </a:lnTo>
                  <a:lnTo>
                    <a:pt x="121" y="63"/>
                  </a:lnTo>
                  <a:lnTo>
                    <a:pt x="117" y="67"/>
                  </a:lnTo>
                  <a:lnTo>
                    <a:pt x="129" y="68"/>
                  </a:lnTo>
                  <a:lnTo>
                    <a:pt x="175" y="68"/>
                  </a:lnTo>
                  <a:lnTo>
                    <a:pt x="220" y="67"/>
                  </a:lnTo>
                  <a:lnTo>
                    <a:pt x="218" y="66"/>
                  </a:lnTo>
                  <a:lnTo>
                    <a:pt x="229" y="63"/>
                  </a:lnTo>
                  <a:lnTo>
                    <a:pt x="230" y="66"/>
                  </a:lnTo>
                  <a:lnTo>
                    <a:pt x="231" y="68"/>
                  </a:lnTo>
                  <a:lnTo>
                    <a:pt x="240" y="70"/>
                  </a:lnTo>
                  <a:lnTo>
                    <a:pt x="262" y="70"/>
                  </a:lnTo>
                  <a:lnTo>
                    <a:pt x="289" y="68"/>
                  </a:lnTo>
                  <a:lnTo>
                    <a:pt x="316" y="65"/>
                  </a:lnTo>
                  <a:lnTo>
                    <a:pt x="326" y="54"/>
                  </a:lnTo>
                  <a:lnTo>
                    <a:pt x="337" y="46"/>
                  </a:lnTo>
                  <a:lnTo>
                    <a:pt x="348" y="41"/>
                  </a:lnTo>
                  <a:lnTo>
                    <a:pt x="393" y="27"/>
                  </a:lnTo>
                  <a:lnTo>
                    <a:pt x="419" y="16"/>
                  </a:lnTo>
                  <a:lnTo>
                    <a:pt x="447" y="1"/>
                  </a:lnTo>
                  <a:lnTo>
                    <a:pt x="42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3" name="Line 19"/>
            <p:cNvSpPr>
              <a:spLocks noChangeShapeType="1"/>
            </p:cNvSpPr>
            <p:nvPr/>
          </p:nvSpPr>
          <p:spPr bwMode="auto">
            <a:xfrm>
              <a:off x="7298" y="4190"/>
              <a:ext cx="3978" cy="0"/>
            </a:xfrm>
            <a:prstGeom prst="line">
              <a:avLst/>
            </a:prstGeom>
            <a:noFill/>
            <a:ln w="38100">
              <a:solidFill>
                <a:srgbClr val="009FE3"/>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4" name="docshape411"/>
            <p:cNvSpPr>
              <a:spLocks/>
            </p:cNvSpPr>
            <p:nvPr/>
          </p:nvSpPr>
          <p:spPr bwMode="auto">
            <a:xfrm>
              <a:off x="6490" y="4000"/>
              <a:ext cx="873" cy="348"/>
            </a:xfrm>
            <a:custGeom>
              <a:avLst/>
              <a:gdLst/>
              <a:ahLst/>
              <a:cxnLst>
                <a:cxn ang="0">
                  <a:pos x="474" y="1"/>
                </a:cxn>
                <a:cxn ang="0">
                  <a:pos x="363" y="4"/>
                </a:cxn>
                <a:cxn ang="0">
                  <a:pos x="218" y="4"/>
                </a:cxn>
                <a:cxn ang="0">
                  <a:pos x="123" y="11"/>
                </a:cxn>
                <a:cxn ang="0">
                  <a:pos x="16" y="25"/>
                </a:cxn>
                <a:cxn ang="0">
                  <a:pos x="12" y="82"/>
                </a:cxn>
                <a:cxn ang="0">
                  <a:pos x="88" y="93"/>
                </a:cxn>
                <a:cxn ang="0">
                  <a:pos x="121" y="95"/>
                </a:cxn>
                <a:cxn ang="0">
                  <a:pos x="161" y="93"/>
                </a:cxn>
                <a:cxn ang="0">
                  <a:pos x="235" y="96"/>
                </a:cxn>
                <a:cxn ang="0">
                  <a:pos x="258" y="96"/>
                </a:cxn>
                <a:cxn ang="0">
                  <a:pos x="298" y="97"/>
                </a:cxn>
                <a:cxn ang="0">
                  <a:pos x="277" y="105"/>
                </a:cxn>
                <a:cxn ang="0">
                  <a:pos x="249" y="119"/>
                </a:cxn>
                <a:cxn ang="0">
                  <a:pos x="229" y="174"/>
                </a:cxn>
                <a:cxn ang="0">
                  <a:pos x="270" y="215"/>
                </a:cxn>
                <a:cxn ang="0">
                  <a:pos x="285" y="235"/>
                </a:cxn>
                <a:cxn ang="0">
                  <a:pos x="319" y="278"/>
                </a:cxn>
                <a:cxn ang="0">
                  <a:pos x="354" y="304"/>
                </a:cxn>
                <a:cxn ang="0">
                  <a:pos x="385" y="328"/>
                </a:cxn>
                <a:cxn ang="0">
                  <a:pos x="429" y="322"/>
                </a:cxn>
                <a:cxn ang="0">
                  <a:pos x="472" y="321"/>
                </a:cxn>
                <a:cxn ang="0">
                  <a:pos x="553" y="334"/>
                </a:cxn>
                <a:cxn ang="0">
                  <a:pos x="657" y="334"/>
                </a:cxn>
                <a:cxn ang="0">
                  <a:pos x="719" y="311"/>
                </a:cxn>
                <a:cxn ang="0">
                  <a:pos x="732" y="326"/>
                </a:cxn>
                <a:cxn ang="0">
                  <a:pos x="749" y="348"/>
                </a:cxn>
                <a:cxn ang="0">
                  <a:pos x="843" y="341"/>
                </a:cxn>
                <a:cxn ang="0">
                  <a:pos x="869" y="269"/>
                </a:cxn>
                <a:cxn ang="0">
                  <a:pos x="871" y="120"/>
                </a:cxn>
                <a:cxn ang="0">
                  <a:pos x="848" y="39"/>
                </a:cxn>
                <a:cxn ang="0">
                  <a:pos x="749" y="30"/>
                </a:cxn>
                <a:cxn ang="0">
                  <a:pos x="730" y="40"/>
                </a:cxn>
                <a:cxn ang="0">
                  <a:pos x="719" y="53"/>
                </a:cxn>
                <a:cxn ang="0">
                  <a:pos x="669" y="34"/>
                </a:cxn>
                <a:cxn ang="0">
                  <a:pos x="584" y="16"/>
                </a:cxn>
                <a:cxn ang="0">
                  <a:pos x="523" y="5"/>
                </a:cxn>
              </a:cxnLst>
              <a:rect l="0" t="0" r="r" b="b"/>
              <a:pathLst>
                <a:path w="873" h="348">
                  <a:moveTo>
                    <a:pt x="499" y="0"/>
                  </a:moveTo>
                  <a:lnTo>
                    <a:pt x="474" y="1"/>
                  </a:lnTo>
                  <a:lnTo>
                    <a:pt x="428" y="4"/>
                  </a:lnTo>
                  <a:lnTo>
                    <a:pt x="363" y="4"/>
                  </a:lnTo>
                  <a:lnTo>
                    <a:pt x="253" y="2"/>
                  </a:lnTo>
                  <a:lnTo>
                    <a:pt x="218" y="4"/>
                  </a:lnTo>
                  <a:lnTo>
                    <a:pt x="175" y="8"/>
                  </a:lnTo>
                  <a:lnTo>
                    <a:pt x="123" y="11"/>
                  </a:lnTo>
                  <a:lnTo>
                    <a:pt x="62" y="12"/>
                  </a:lnTo>
                  <a:lnTo>
                    <a:pt x="16" y="25"/>
                  </a:lnTo>
                  <a:lnTo>
                    <a:pt x="0" y="54"/>
                  </a:lnTo>
                  <a:lnTo>
                    <a:pt x="12" y="82"/>
                  </a:lnTo>
                  <a:lnTo>
                    <a:pt x="54" y="94"/>
                  </a:lnTo>
                  <a:lnTo>
                    <a:pt x="88" y="93"/>
                  </a:lnTo>
                  <a:lnTo>
                    <a:pt x="108" y="94"/>
                  </a:lnTo>
                  <a:lnTo>
                    <a:pt x="121" y="95"/>
                  </a:lnTo>
                  <a:lnTo>
                    <a:pt x="134" y="95"/>
                  </a:lnTo>
                  <a:lnTo>
                    <a:pt x="161" y="93"/>
                  </a:lnTo>
                  <a:lnTo>
                    <a:pt x="188" y="93"/>
                  </a:lnTo>
                  <a:lnTo>
                    <a:pt x="235" y="96"/>
                  </a:lnTo>
                  <a:lnTo>
                    <a:pt x="245" y="96"/>
                  </a:lnTo>
                  <a:lnTo>
                    <a:pt x="258" y="96"/>
                  </a:lnTo>
                  <a:lnTo>
                    <a:pt x="275" y="96"/>
                  </a:lnTo>
                  <a:lnTo>
                    <a:pt x="298" y="97"/>
                  </a:lnTo>
                  <a:lnTo>
                    <a:pt x="286" y="101"/>
                  </a:lnTo>
                  <a:lnTo>
                    <a:pt x="277" y="105"/>
                  </a:lnTo>
                  <a:lnTo>
                    <a:pt x="266" y="111"/>
                  </a:lnTo>
                  <a:lnTo>
                    <a:pt x="249" y="119"/>
                  </a:lnTo>
                  <a:lnTo>
                    <a:pt x="229" y="142"/>
                  </a:lnTo>
                  <a:lnTo>
                    <a:pt x="229" y="174"/>
                  </a:lnTo>
                  <a:lnTo>
                    <a:pt x="244" y="202"/>
                  </a:lnTo>
                  <a:lnTo>
                    <a:pt x="270" y="215"/>
                  </a:lnTo>
                  <a:lnTo>
                    <a:pt x="287" y="216"/>
                  </a:lnTo>
                  <a:lnTo>
                    <a:pt x="285" y="235"/>
                  </a:lnTo>
                  <a:lnTo>
                    <a:pt x="296" y="259"/>
                  </a:lnTo>
                  <a:lnTo>
                    <a:pt x="319" y="278"/>
                  </a:lnTo>
                  <a:lnTo>
                    <a:pt x="353" y="283"/>
                  </a:lnTo>
                  <a:lnTo>
                    <a:pt x="354" y="304"/>
                  </a:lnTo>
                  <a:lnTo>
                    <a:pt x="366" y="320"/>
                  </a:lnTo>
                  <a:lnTo>
                    <a:pt x="385" y="328"/>
                  </a:lnTo>
                  <a:lnTo>
                    <a:pt x="409" y="326"/>
                  </a:lnTo>
                  <a:lnTo>
                    <a:pt x="429" y="322"/>
                  </a:lnTo>
                  <a:lnTo>
                    <a:pt x="448" y="320"/>
                  </a:lnTo>
                  <a:lnTo>
                    <a:pt x="472" y="321"/>
                  </a:lnTo>
                  <a:lnTo>
                    <a:pt x="504" y="326"/>
                  </a:lnTo>
                  <a:lnTo>
                    <a:pt x="553" y="334"/>
                  </a:lnTo>
                  <a:lnTo>
                    <a:pt x="604" y="339"/>
                  </a:lnTo>
                  <a:lnTo>
                    <a:pt x="657" y="334"/>
                  </a:lnTo>
                  <a:lnTo>
                    <a:pt x="712" y="314"/>
                  </a:lnTo>
                  <a:lnTo>
                    <a:pt x="719" y="311"/>
                  </a:lnTo>
                  <a:lnTo>
                    <a:pt x="726" y="314"/>
                  </a:lnTo>
                  <a:lnTo>
                    <a:pt x="732" y="326"/>
                  </a:lnTo>
                  <a:lnTo>
                    <a:pt x="729" y="348"/>
                  </a:lnTo>
                  <a:lnTo>
                    <a:pt x="749" y="348"/>
                  </a:lnTo>
                  <a:lnTo>
                    <a:pt x="824" y="348"/>
                  </a:lnTo>
                  <a:lnTo>
                    <a:pt x="843" y="341"/>
                  </a:lnTo>
                  <a:lnTo>
                    <a:pt x="858" y="316"/>
                  </a:lnTo>
                  <a:lnTo>
                    <a:pt x="869" y="269"/>
                  </a:lnTo>
                  <a:lnTo>
                    <a:pt x="872" y="197"/>
                  </a:lnTo>
                  <a:lnTo>
                    <a:pt x="871" y="120"/>
                  </a:lnTo>
                  <a:lnTo>
                    <a:pt x="864" y="68"/>
                  </a:lnTo>
                  <a:lnTo>
                    <a:pt x="848" y="39"/>
                  </a:lnTo>
                  <a:lnTo>
                    <a:pt x="817" y="30"/>
                  </a:lnTo>
                  <a:lnTo>
                    <a:pt x="749" y="30"/>
                  </a:lnTo>
                  <a:lnTo>
                    <a:pt x="733" y="30"/>
                  </a:lnTo>
                  <a:lnTo>
                    <a:pt x="730" y="40"/>
                  </a:lnTo>
                  <a:lnTo>
                    <a:pt x="726" y="51"/>
                  </a:lnTo>
                  <a:lnTo>
                    <a:pt x="719" y="53"/>
                  </a:lnTo>
                  <a:lnTo>
                    <a:pt x="700" y="45"/>
                  </a:lnTo>
                  <a:lnTo>
                    <a:pt x="669" y="34"/>
                  </a:lnTo>
                  <a:lnTo>
                    <a:pt x="628" y="23"/>
                  </a:lnTo>
                  <a:lnTo>
                    <a:pt x="584" y="16"/>
                  </a:lnTo>
                  <a:lnTo>
                    <a:pt x="550" y="11"/>
                  </a:lnTo>
                  <a:lnTo>
                    <a:pt x="523" y="5"/>
                  </a:lnTo>
                  <a:lnTo>
                    <a:pt x="499" y="0"/>
                  </a:lnTo>
                  <a:close/>
                </a:path>
              </a:pathLst>
            </a:custGeom>
            <a:solidFill>
              <a:srgbClr val="009FE3"/>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45" name="docshape412"/>
            <p:cNvPicPr>
              <a:picLocks noChangeAspect="1" noChangeArrowheads="1"/>
            </p:cNvPicPr>
            <p:nvPr/>
          </p:nvPicPr>
          <p:blipFill>
            <a:blip r:embed="rId2"/>
            <a:srcRect/>
            <a:stretch>
              <a:fillRect/>
            </a:stretch>
          </p:blipFill>
          <p:spPr bwMode="auto">
            <a:xfrm>
              <a:off x="7238" y="4039"/>
              <a:ext cx="109" cy="295"/>
            </a:xfrm>
            <a:prstGeom prst="rect">
              <a:avLst/>
            </a:prstGeom>
            <a:noFill/>
            <a:ln w="9525">
              <a:noFill/>
              <a:miter lim="800000"/>
              <a:headEnd/>
              <a:tailEnd/>
            </a:ln>
          </p:spPr>
        </p:pic>
        <p:sp>
          <p:nvSpPr>
            <p:cNvPr id="1046" name="docshape413"/>
            <p:cNvSpPr>
              <a:spLocks/>
            </p:cNvSpPr>
            <p:nvPr/>
          </p:nvSpPr>
          <p:spPr bwMode="auto">
            <a:xfrm>
              <a:off x="6748" y="4012"/>
              <a:ext cx="492" cy="313"/>
            </a:xfrm>
            <a:custGeom>
              <a:avLst/>
              <a:gdLst/>
              <a:ahLst/>
              <a:cxnLst>
                <a:cxn ang="0">
                  <a:pos x="227" y="2"/>
                </a:cxn>
                <a:cxn ang="0">
                  <a:pos x="177" y="28"/>
                </a:cxn>
                <a:cxn ang="0">
                  <a:pos x="86" y="66"/>
                </a:cxn>
                <a:cxn ang="0">
                  <a:pos x="73" y="75"/>
                </a:cxn>
                <a:cxn ang="0">
                  <a:pos x="57" y="86"/>
                </a:cxn>
                <a:cxn ang="0">
                  <a:pos x="57" y="92"/>
                </a:cxn>
                <a:cxn ang="0">
                  <a:pos x="69" y="97"/>
                </a:cxn>
                <a:cxn ang="0">
                  <a:pos x="79" y="112"/>
                </a:cxn>
                <a:cxn ang="0">
                  <a:pos x="69" y="132"/>
                </a:cxn>
                <a:cxn ang="0">
                  <a:pos x="6" y="140"/>
                </a:cxn>
                <a:cxn ang="0">
                  <a:pos x="0" y="130"/>
                </a:cxn>
                <a:cxn ang="0">
                  <a:pos x="21" y="153"/>
                </a:cxn>
                <a:cxn ang="0">
                  <a:pos x="55" y="151"/>
                </a:cxn>
                <a:cxn ang="0">
                  <a:pos x="85" y="143"/>
                </a:cxn>
                <a:cxn ang="0">
                  <a:pos x="104" y="137"/>
                </a:cxn>
                <a:cxn ang="0">
                  <a:pos x="129" y="126"/>
                </a:cxn>
                <a:cxn ang="0">
                  <a:pos x="134" y="110"/>
                </a:cxn>
                <a:cxn ang="0">
                  <a:pos x="144" y="106"/>
                </a:cxn>
                <a:cxn ang="0">
                  <a:pos x="170" y="107"/>
                </a:cxn>
                <a:cxn ang="0">
                  <a:pos x="194" y="98"/>
                </a:cxn>
                <a:cxn ang="0">
                  <a:pos x="199" y="91"/>
                </a:cxn>
                <a:cxn ang="0">
                  <a:pos x="213" y="89"/>
                </a:cxn>
                <a:cxn ang="0">
                  <a:pos x="212" y="111"/>
                </a:cxn>
                <a:cxn ang="0">
                  <a:pos x="237" y="116"/>
                </a:cxn>
                <a:cxn ang="0">
                  <a:pos x="251" y="109"/>
                </a:cxn>
                <a:cxn ang="0">
                  <a:pos x="271" y="101"/>
                </a:cxn>
                <a:cxn ang="0">
                  <a:pos x="280" y="106"/>
                </a:cxn>
                <a:cxn ang="0">
                  <a:pos x="260" y="117"/>
                </a:cxn>
                <a:cxn ang="0">
                  <a:pos x="254" y="137"/>
                </a:cxn>
                <a:cxn ang="0">
                  <a:pos x="278" y="166"/>
                </a:cxn>
                <a:cxn ang="0">
                  <a:pos x="322" y="180"/>
                </a:cxn>
                <a:cxn ang="0">
                  <a:pos x="383" y="183"/>
                </a:cxn>
                <a:cxn ang="0">
                  <a:pos x="387" y="188"/>
                </a:cxn>
                <a:cxn ang="0">
                  <a:pos x="382" y="201"/>
                </a:cxn>
                <a:cxn ang="0">
                  <a:pos x="338" y="192"/>
                </a:cxn>
                <a:cxn ang="0">
                  <a:pos x="255" y="260"/>
                </a:cxn>
                <a:cxn ang="0">
                  <a:pos x="240" y="277"/>
                </a:cxn>
                <a:cxn ang="0">
                  <a:pos x="216" y="287"/>
                </a:cxn>
                <a:cxn ang="0">
                  <a:pos x="228" y="299"/>
                </a:cxn>
                <a:cxn ang="0">
                  <a:pos x="268" y="307"/>
                </a:cxn>
                <a:cxn ang="0">
                  <a:pos x="403" y="307"/>
                </a:cxn>
                <a:cxn ang="0">
                  <a:pos x="491" y="173"/>
                </a:cxn>
                <a:cxn ang="0">
                  <a:pos x="475" y="61"/>
                </a:cxn>
                <a:cxn ang="0">
                  <a:pos x="298" y="10"/>
                </a:cxn>
                <a:cxn ang="0">
                  <a:pos x="252" y="2"/>
                </a:cxn>
              </a:cxnLst>
              <a:rect l="0" t="0" r="r" b="b"/>
              <a:pathLst>
                <a:path w="492" h="313">
                  <a:moveTo>
                    <a:pt x="240" y="0"/>
                  </a:moveTo>
                  <a:lnTo>
                    <a:pt x="227" y="2"/>
                  </a:lnTo>
                  <a:lnTo>
                    <a:pt x="212" y="9"/>
                  </a:lnTo>
                  <a:lnTo>
                    <a:pt x="177" y="28"/>
                  </a:lnTo>
                  <a:lnTo>
                    <a:pt x="143" y="41"/>
                  </a:lnTo>
                  <a:lnTo>
                    <a:pt x="86" y="66"/>
                  </a:lnTo>
                  <a:lnTo>
                    <a:pt x="82" y="74"/>
                  </a:lnTo>
                  <a:lnTo>
                    <a:pt x="73" y="75"/>
                  </a:lnTo>
                  <a:lnTo>
                    <a:pt x="64" y="81"/>
                  </a:lnTo>
                  <a:lnTo>
                    <a:pt x="57" y="86"/>
                  </a:lnTo>
                  <a:lnTo>
                    <a:pt x="51" y="88"/>
                  </a:lnTo>
                  <a:lnTo>
                    <a:pt x="57" y="92"/>
                  </a:lnTo>
                  <a:lnTo>
                    <a:pt x="62" y="94"/>
                  </a:lnTo>
                  <a:lnTo>
                    <a:pt x="69" y="97"/>
                  </a:lnTo>
                  <a:lnTo>
                    <a:pt x="76" y="107"/>
                  </a:lnTo>
                  <a:lnTo>
                    <a:pt x="79" y="112"/>
                  </a:lnTo>
                  <a:lnTo>
                    <a:pt x="74" y="123"/>
                  </a:lnTo>
                  <a:lnTo>
                    <a:pt x="69" y="132"/>
                  </a:lnTo>
                  <a:lnTo>
                    <a:pt x="51" y="133"/>
                  </a:lnTo>
                  <a:lnTo>
                    <a:pt x="6" y="140"/>
                  </a:lnTo>
                  <a:lnTo>
                    <a:pt x="0" y="124"/>
                  </a:lnTo>
                  <a:lnTo>
                    <a:pt x="0" y="130"/>
                  </a:lnTo>
                  <a:lnTo>
                    <a:pt x="5" y="146"/>
                  </a:lnTo>
                  <a:lnTo>
                    <a:pt x="21" y="153"/>
                  </a:lnTo>
                  <a:lnTo>
                    <a:pt x="39" y="153"/>
                  </a:lnTo>
                  <a:lnTo>
                    <a:pt x="55" y="151"/>
                  </a:lnTo>
                  <a:lnTo>
                    <a:pt x="65" y="150"/>
                  </a:lnTo>
                  <a:lnTo>
                    <a:pt x="85" y="143"/>
                  </a:lnTo>
                  <a:lnTo>
                    <a:pt x="95" y="140"/>
                  </a:lnTo>
                  <a:lnTo>
                    <a:pt x="104" y="137"/>
                  </a:lnTo>
                  <a:lnTo>
                    <a:pt x="117" y="133"/>
                  </a:lnTo>
                  <a:lnTo>
                    <a:pt x="129" y="126"/>
                  </a:lnTo>
                  <a:lnTo>
                    <a:pt x="134" y="113"/>
                  </a:lnTo>
                  <a:lnTo>
                    <a:pt x="134" y="110"/>
                  </a:lnTo>
                  <a:lnTo>
                    <a:pt x="134" y="102"/>
                  </a:lnTo>
                  <a:lnTo>
                    <a:pt x="144" y="106"/>
                  </a:lnTo>
                  <a:lnTo>
                    <a:pt x="154" y="107"/>
                  </a:lnTo>
                  <a:lnTo>
                    <a:pt x="170" y="107"/>
                  </a:lnTo>
                  <a:lnTo>
                    <a:pt x="185" y="104"/>
                  </a:lnTo>
                  <a:lnTo>
                    <a:pt x="194" y="98"/>
                  </a:lnTo>
                  <a:lnTo>
                    <a:pt x="197" y="94"/>
                  </a:lnTo>
                  <a:lnTo>
                    <a:pt x="199" y="91"/>
                  </a:lnTo>
                  <a:lnTo>
                    <a:pt x="210" y="86"/>
                  </a:lnTo>
                  <a:lnTo>
                    <a:pt x="213" y="89"/>
                  </a:lnTo>
                  <a:lnTo>
                    <a:pt x="211" y="102"/>
                  </a:lnTo>
                  <a:lnTo>
                    <a:pt x="212" y="111"/>
                  </a:lnTo>
                  <a:lnTo>
                    <a:pt x="232" y="116"/>
                  </a:lnTo>
                  <a:lnTo>
                    <a:pt x="237" y="116"/>
                  </a:lnTo>
                  <a:lnTo>
                    <a:pt x="244" y="112"/>
                  </a:lnTo>
                  <a:lnTo>
                    <a:pt x="251" y="109"/>
                  </a:lnTo>
                  <a:lnTo>
                    <a:pt x="265" y="101"/>
                  </a:lnTo>
                  <a:lnTo>
                    <a:pt x="271" y="101"/>
                  </a:lnTo>
                  <a:lnTo>
                    <a:pt x="276" y="103"/>
                  </a:lnTo>
                  <a:lnTo>
                    <a:pt x="280" y="106"/>
                  </a:lnTo>
                  <a:lnTo>
                    <a:pt x="268" y="111"/>
                  </a:lnTo>
                  <a:lnTo>
                    <a:pt x="260" y="117"/>
                  </a:lnTo>
                  <a:lnTo>
                    <a:pt x="255" y="126"/>
                  </a:lnTo>
                  <a:lnTo>
                    <a:pt x="254" y="137"/>
                  </a:lnTo>
                  <a:lnTo>
                    <a:pt x="263" y="150"/>
                  </a:lnTo>
                  <a:lnTo>
                    <a:pt x="278" y="166"/>
                  </a:lnTo>
                  <a:lnTo>
                    <a:pt x="294" y="175"/>
                  </a:lnTo>
                  <a:lnTo>
                    <a:pt x="322" y="180"/>
                  </a:lnTo>
                  <a:lnTo>
                    <a:pt x="380" y="182"/>
                  </a:lnTo>
                  <a:lnTo>
                    <a:pt x="383" y="183"/>
                  </a:lnTo>
                  <a:lnTo>
                    <a:pt x="385" y="185"/>
                  </a:lnTo>
                  <a:lnTo>
                    <a:pt x="387" y="188"/>
                  </a:lnTo>
                  <a:lnTo>
                    <a:pt x="388" y="191"/>
                  </a:lnTo>
                  <a:lnTo>
                    <a:pt x="382" y="201"/>
                  </a:lnTo>
                  <a:lnTo>
                    <a:pt x="372" y="195"/>
                  </a:lnTo>
                  <a:lnTo>
                    <a:pt x="338" y="192"/>
                  </a:lnTo>
                  <a:lnTo>
                    <a:pt x="281" y="215"/>
                  </a:lnTo>
                  <a:lnTo>
                    <a:pt x="255" y="260"/>
                  </a:lnTo>
                  <a:lnTo>
                    <a:pt x="249" y="268"/>
                  </a:lnTo>
                  <a:lnTo>
                    <a:pt x="240" y="277"/>
                  </a:lnTo>
                  <a:lnTo>
                    <a:pt x="228" y="283"/>
                  </a:lnTo>
                  <a:lnTo>
                    <a:pt x="216" y="287"/>
                  </a:lnTo>
                  <a:lnTo>
                    <a:pt x="218" y="298"/>
                  </a:lnTo>
                  <a:lnTo>
                    <a:pt x="228" y="299"/>
                  </a:lnTo>
                  <a:lnTo>
                    <a:pt x="247" y="302"/>
                  </a:lnTo>
                  <a:lnTo>
                    <a:pt x="268" y="307"/>
                  </a:lnTo>
                  <a:lnTo>
                    <a:pt x="300" y="311"/>
                  </a:lnTo>
                  <a:lnTo>
                    <a:pt x="403" y="307"/>
                  </a:lnTo>
                  <a:lnTo>
                    <a:pt x="477" y="262"/>
                  </a:lnTo>
                  <a:lnTo>
                    <a:pt x="491" y="173"/>
                  </a:lnTo>
                  <a:lnTo>
                    <a:pt x="490" y="134"/>
                  </a:lnTo>
                  <a:lnTo>
                    <a:pt x="475" y="61"/>
                  </a:lnTo>
                  <a:lnTo>
                    <a:pt x="382" y="24"/>
                  </a:lnTo>
                  <a:lnTo>
                    <a:pt x="298" y="10"/>
                  </a:lnTo>
                  <a:lnTo>
                    <a:pt x="264" y="4"/>
                  </a:lnTo>
                  <a:lnTo>
                    <a:pt x="252" y="2"/>
                  </a:lnTo>
                  <a:lnTo>
                    <a:pt x="24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47" name="docshape414"/>
            <p:cNvPicPr>
              <a:picLocks noChangeAspect="1" noChangeArrowheads="1"/>
            </p:cNvPicPr>
            <p:nvPr/>
          </p:nvPicPr>
          <p:blipFill>
            <a:blip r:embed="rId4"/>
            <a:srcRect/>
            <a:stretch>
              <a:fillRect/>
            </a:stretch>
          </p:blipFill>
          <p:spPr bwMode="auto">
            <a:xfrm>
              <a:off x="6731" y="4108"/>
              <a:ext cx="287" cy="208"/>
            </a:xfrm>
            <a:prstGeom prst="rect">
              <a:avLst/>
            </a:prstGeom>
            <a:noFill/>
            <a:ln w="9525">
              <a:noFill/>
              <a:miter lim="800000"/>
              <a:headEnd/>
              <a:tailEnd/>
            </a:ln>
          </p:spPr>
        </p:pic>
        <p:sp>
          <p:nvSpPr>
            <p:cNvPr id="1048" name="docshape415"/>
            <p:cNvSpPr>
              <a:spLocks/>
            </p:cNvSpPr>
            <p:nvPr/>
          </p:nvSpPr>
          <p:spPr bwMode="auto">
            <a:xfrm>
              <a:off x="6502" y="4013"/>
              <a:ext cx="448" cy="71"/>
            </a:xfrm>
            <a:custGeom>
              <a:avLst/>
              <a:gdLst/>
              <a:ahLst/>
              <a:cxnLst>
                <a:cxn ang="0">
                  <a:pos x="423" y="0"/>
                </a:cxn>
                <a:cxn ang="0">
                  <a:pos x="397" y="0"/>
                </a:cxn>
                <a:cxn ang="0">
                  <a:pos x="355" y="1"/>
                </a:cxn>
                <a:cxn ang="0">
                  <a:pos x="331" y="1"/>
                </a:cxn>
                <a:cxn ang="0">
                  <a:pos x="297" y="0"/>
                </a:cxn>
                <a:cxn ang="0">
                  <a:pos x="259" y="0"/>
                </a:cxn>
                <a:cxn ang="0">
                  <a:pos x="226" y="3"/>
                </a:cxn>
                <a:cxn ang="0">
                  <a:pos x="197" y="1"/>
                </a:cxn>
                <a:cxn ang="0">
                  <a:pos x="164" y="4"/>
                </a:cxn>
                <a:cxn ang="0">
                  <a:pos x="132" y="8"/>
                </a:cxn>
                <a:cxn ang="0">
                  <a:pos x="106" y="9"/>
                </a:cxn>
                <a:cxn ang="0">
                  <a:pos x="102" y="10"/>
                </a:cxn>
                <a:cxn ang="0">
                  <a:pos x="94" y="9"/>
                </a:cxn>
                <a:cxn ang="0">
                  <a:pos x="80" y="8"/>
                </a:cxn>
                <a:cxn ang="0">
                  <a:pos x="52" y="9"/>
                </a:cxn>
                <a:cxn ang="0">
                  <a:pos x="13" y="19"/>
                </a:cxn>
                <a:cxn ang="0">
                  <a:pos x="0" y="40"/>
                </a:cxn>
                <a:cxn ang="0">
                  <a:pos x="8" y="60"/>
                </a:cxn>
                <a:cxn ang="0">
                  <a:pos x="33" y="69"/>
                </a:cxn>
                <a:cxn ang="0">
                  <a:pos x="63" y="69"/>
                </a:cxn>
                <a:cxn ang="0">
                  <a:pos x="83" y="68"/>
                </a:cxn>
                <a:cxn ang="0">
                  <a:pos x="96" y="67"/>
                </a:cxn>
                <a:cxn ang="0">
                  <a:pos x="116" y="65"/>
                </a:cxn>
                <a:cxn ang="0">
                  <a:pos x="113" y="61"/>
                </a:cxn>
                <a:cxn ang="0">
                  <a:pos x="121" y="63"/>
                </a:cxn>
                <a:cxn ang="0">
                  <a:pos x="117" y="67"/>
                </a:cxn>
                <a:cxn ang="0">
                  <a:pos x="129" y="68"/>
                </a:cxn>
                <a:cxn ang="0">
                  <a:pos x="175" y="68"/>
                </a:cxn>
                <a:cxn ang="0">
                  <a:pos x="220" y="67"/>
                </a:cxn>
                <a:cxn ang="0">
                  <a:pos x="218" y="66"/>
                </a:cxn>
                <a:cxn ang="0">
                  <a:pos x="229" y="64"/>
                </a:cxn>
                <a:cxn ang="0">
                  <a:pos x="230" y="66"/>
                </a:cxn>
                <a:cxn ang="0">
                  <a:pos x="231" y="68"/>
                </a:cxn>
                <a:cxn ang="0">
                  <a:pos x="240" y="70"/>
                </a:cxn>
                <a:cxn ang="0">
                  <a:pos x="262" y="70"/>
                </a:cxn>
                <a:cxn ang="0">
                  <a:pos x="289" y="68"/>
                </a:cxn>
                <a:cxn ang="0">
                  <a:pos x="316" y="65"/>
                </a:cxn>
                <a:cxn ang="0">
                  <a:pos x="326" y="54"/>
                </a:cxn>
                <a:cxn ang="0">
                  <a:pos x="337" y="46"/>
                </a:cxn>
                <a:cxn ang="0">
                  <a:pos x="348" y="41"/>
                </a:cxn>
                <a:cxn ang="0">
                  <a:pos x="393" y="28"/>
                </a:cxn>
                <a:cxn ang="0">
                  <a:pos x="419" y="16"/>
                </a:cxn>
                <a:cxn ang="0">
                  <a:pos x="447" y="1"/>
                </a:cxn>
                <a:cxn ang="0">
                  <a:pos x="423" y="0"/>
                </a:cxn>
              </a:cxnLst>
              <a:rect l="0" t="0" r="r" b="b"/>
              <a:pathLst>
                <a:path w="448" h="71">
                  <a:moveTo>
                    <a:pt x="423" y="0"/>
                  </a:moveTo>
                  <a:lnTo>
                    <a:pt x="397" y="0"/>
                  </a:lnTo>
                  <a:lnTo>
                    <a:pt x="355" y="1"/>
                  </a:lnTo>
                  <a:lnTo>
                    <a:pt x="331" y="1"/>
                  </a:lnTo>
                  <a:lnTo>
                    <a:pt x="297" y="0"/>
                  </a:lnTo>
                  <a:lnTo>
                    <a:pt x="259" y="0"/>
                  </a:lnTo>
                  <a:lnTo>
                    <a:pt x="226" y="3"/>
                  </a:lnTo>
                  <a:lnTo>
                    <a:pt x="197" y="1"/>
                  </a:lnTo>
                  <a:lnTo>
                    <a:pt x="164" y="4"/>
                  </a:lnTo>
                  <a:lnTo>
                    <a:pt x="132" y="8"/>
                  </a:lnTo>
                  <a:lnTo>
                    <a:pt x="106" y="9"/>
                  </a:lnTo>
                  <a:lnTo>
                    <a:pt x="102" y="10"/>
                  </a:lnTo>
                  <a:lnTo>
                    <a:pt x="94" y="9"/>
                  </a:lnTo>
                  <a:lnTo>
                    <a:pt x="80" y="8"/>
                  </a:lnTo>
                  <a:lnTo>
                    <a:pt x="52" y="9"/>
                  </a:lnTo>
                  <a:lnTo>
                    <a:pt x="13" y="19"/>
                  </a:lnTo>
                  <a:lnTo>
                    <a:pt x="0" y="40"/>
                  </a:lnTo>
                  <a:lnTo>
                    <a:pt x="8" y="60"/>
                  </a:lnTo>
                  <a:lnTo>
                    <a:pt x="33" y="69"/>
                  </a:lnTo>
                  <a:lnTo>
                    <a:pt x="63" y="69"/>
                  </a:lnTo>
                  <a:lnTo>
                    <a:pt x="83" y="68"/>
                  </a:lnTo>
                  <a:lnTo>
                    <a:pt x="96" y="67"/>
                  </a:lnTo>
                  <a:lnTo>
                    <a:pt x="116" y="65"/>
                  </a:lnTo>
                  <a:lnTo>
                    <a:pt x="113" y="61"/>
                  </a:lnTo>
                  <a:lnTo>
                    <a:pt x="121" y="63"/>
                  </a:lnTo>
                  <a:lnTo>
                    <a:pt x="117" y="67"/>
                  </a:lnTo>
                  <a:lnTo>
                    <a:pt x="129" y="68"/>
                  </a:lnTo>
                  <a:lnTo>
                    <a:pt x="175" y="68"/>
                  </a:lnTo>
                  <a:lnTo>
                    <a:pt x="220" y="67"/>
                  </a:lnTo>
                  <a:lnTo>
                    <a:pt x="218" y="66"/>
                  </a:lnTo>
                  <a:lnTo>
                    <a:pt x="229" y="64"/>
                  </a:lnTo>
                  <a:lnTo>
                    <a:pt x="230" y="66"/>
                  </a:lnTo>
                  <a:lnTo>
                    <a:pt x="231" y="68"/>
                  </a:lnTo>
                  <a:lnTo>
                    <a:pt x="240" y="70"/>
                  </a:lnTo>
                  <a:lnTo>
                    <a:pt x="262" y="70"/>
                  </a:lnTo>
                  <a:lnTo>
                    <a:pt x="289" y="68"/>
                  </a:lnTo>
                  <a:lnTo>
                    <a:pt x="316" y="65"/>
                  </a:lnTo>
                  <a:lnTo>
                    <a:pt x="326" y="54"/>
                  </a:lnTo>
                  <a:lnTo>
                    <a:pt x="337" y="46"/>
                  </a:lnTo>
                  <a:lnTo>
                    <a:pt x="348" y="41"/>
                  </a:lnTo>
                  <a:lnTo>
                    <a:pt x="393" y="28"/>
                  </a:lnTo>
                  <a:lnTo>
                    <a:pt x="419" y="16"/>
                  </a:lnTo>
                  <a:lnTo>
                    <a:pt x="447" y="1"/>
                  </a:lnTo>
                  <a:lnTo>
                    <a:pt x="42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9" name="Line 25"/>
            <p:cNvSpPr>
              <a:spLocks noChangeShapeType="1"/>
            </p:cNvSpPr>
            <p:nvPr/>
          </p:nvSpPr>
          <p:spPr bwMode="auto">
            <a:xfrm>
              <a:off x="7298" y="3063"/>
              <a:ext cx="5492" cy="0"/>
            </a:xfrm>
            <a:prstGeom prst="line">
              <a:avLst/>
            </a:prstGeom>
            <a:noFill/>
            <a:ln w="38100">
              <a:solidFill>
                <a:srgbClr val="FAD81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50" name="docshape416"/>
            <p:cNvSpPr>
              <a:spLocks/>
            </p:cNvSpPr>
            <p:nvPr/>
          </p:nvSpPr>
          <p:spPr bwMode="auto">
            <a:xfrm>
              <a:off x="6489" y="2872"/>
              <a:ext cx="873" cy="348"/>
            </a:xfrm>
            <a:custGeom>
              <a:avLst/>
              <a:gdLst/>
              <a:ahLst/>
              <a:cxnLst>
                <a:cxn ang="0">
                  <a:pos x="474" y="1"/>
                </a:cxn>
                <a:cxn ang="0">
                  <a:pos x="363" y="4"/>
                </a:cxn>
                <a:cxn ang="0">
                  <a:pos x="219" y="4"/>
                </a:cxn>
                <a:cxn ang="0">
                  <a:pos x="123" y="11"/>
                </a:cxn>
                <a:cxn ang="0">
                  <a:pos x="16" y="24"/>
                </a:cxn>
                <a:cxn ang="0">
                  <a:pos x="13" y="82"/>
                </a:cxn>
                <a:cxn ang="0">
                  <a:pos x="88" y="93"/>
                </a:cxn>
                <a:cxn ang="0">
                  <a:pos x="121" y="95"/>
                </a:cxn>
                <a:cxn ang="0">
                  <a:pos x="161" y="93"/>
                </a:cxn>
                <a:cxn ang="0">
                  <a:pos x="236" y="96"/>
                </a:cxn>
                <a:cxn ang="0">
                  <a:pos x="258" y="96"/>
                </a:cxn>
                <a:cxn ang="0">
                  <a:pos x="299" y="97"/>
                </a:cxn>
                <a:cxn ang="0">
                  <a:pos x="277" y="105"/>
                </a:cxn>
                <a:cxn ang="0">
                  <a:pos x="249" y="119"/>
                </a:cxn>
                <a:cxn ang="0">
                  <a:pos x="229" y="174"/>
                </a:cxn>
                <a:cxn ang="0">
                  <a:pos x="270" y="215"/>
                </a:cxn>
                <a:cxn ang="0">
                  <a:pos x="286" y="234"/>
                </a:cxn>
                <a:cxn ang="0">
                  <a:pos x="319" y="278"/>
                </a:cxn>
                <a:cxn ang="0">
                  <a:pos x="354" y="304"/>
                </a:cxn>
                <a:cxn ang="0">
                  <a:pos x="385" y="327"/>
                </a:cxn>
                <a:cxn ang="0">
                  <a:pos x="429" y="322"/>
                </a:cxn>
                <a:cxn ang="0">
                  <a:pos x="472" y="321"/>
                </a:cxn>
                <a:cxn ang="0">
                  <a:pos x="553" y="334"/>
                </a:cxn>
                <a:cxn ang="0">
                  <a:pos x="658" y="334"/>
                </a:cxn>
                <a:cxn ang="0">
                  <a:pos x="719" y="311"/>
                </a:cxn>
                <a:cxn ang="0">
                  <a:pos x="732" y="326"/>
                </a:cxn>
                <a:cxn ang="0">
                  <a:pos x="749" y="348"/>
                </a:cxn>
                <a:cxn ang="0">
                  <a:pos x="843" y="341"/>
                </a:cxn>
                <a:cxn ang="0">
                  <a:pos x="869" y="269"/>
                </a:cxn>
                <a:cxn ang="0">
                  <a:pos x="871" y="120"/>
                </a:cxn>
                <a:cxn ang="0">
                  <a:pos x="848" y="39"/>
                </a:cxn>
                <a:cxn ang="0">
                  <a:pos x="750" y="29"/>
                </a:cxn>
                <a:cxn ang="0">
                  <a:pos x="730" y="40"/>
                </a:cxn>
                <a:cxn ang="0">
                  <a:pos x="720" y="53"/>
                </a:cxn>
                <a:cxn ang="0">
                  <a:pos x="669" y="34"/>
                </a:cxn>
                <a:cxn ang="0">
                  <a:pos x="585" y="16"/>
                </a:cxn>
                <a:cxn ang="0">
                  <a:pos x="523" y="4"/>
                </a:cxn>
              </a:cxnLst>
              <a:rect l="0" t="0" r="r" b="b"/>
              <a:pathLst>
                <a:path w="873" h="348">
                  <a:moveTo>
                    <a:pt x="499" y="0"/>
                  </a:moveTo>
                  <a:lnTo>
                    <a:pt x="474" y="1"/>
                  </a:lnTo>
                  <a:lnTo>
                    <a:pt x="428" y="4"/>
                  </a:lnTo>
                  <a:lnTo>
                    <a:pt x="363" y="4"/>
                  </a:lnTo>
                  <a:lnTo>
                    <a:pt x="253" y="2"/>
                  </a:lnTo>
                  <a:lnTo>
                    <a:pt x="219" y="4"/>
                  </a:lnTo>
                  <a:lnTo>
                    <a:pt x="175" y="7"/>
                  </a:lnTo>
                  <a:lnTo>
                    <a:pt x="123" y="11"/>
                  </a:lnTo>
                  <a:lnTo>
                    <a:pt x="63" y="12"/>
                  </a:lnTo>
                  <a:lnTo>
                    <a:pt x="16" y="24"/>
                  </a:lnTo>
                  <a:lnTo>
                    <a:pt x="0" y="54"/>
                  </a:lnTo>
                  <a:lnTo>
                    <a:pt x="13" y="82"/>
                  </a:lnTo>
                  <a:lnTo>
                    <a:pt x="54" y="94"/>
                  </a:lnTo>
                  <a:lnTo>
                    <a:pt x="88" y="93"/>
                  </a:lnTo>
                  <a:lnTo>
                    <a:pt x="108" y="94"/>
                  </a:lnTo>
                  <a:lnTo>
                    <a:pt x="121" y="95"/>
                  </a:lnTo>
                  <a:lnTo>
                    <a:pt x="134" y="95"/>
                  </a:lnTo>
                  <a:lnTo>
                    <a:pt x="161" y="93"/>
                  </a:lnTo>
                  <a:lnTo>
                    <a:pt x="188" y="93"/>
                  </a:lnTo>
                  <a:lnTo>
                    <a:pt x="236" y="96"/>
                  </a:lnTo>
                  <a:lnTo>
                    <a:pt x="246" y="96"/>
                  </a:lnTo>
                  <a:lnTo>
                    <a:pt x="258" y="96"/>
                  </a:lnTo>
                  <a:lnTo>
                    <a:pt x="275" y="96"/>
                  </a:lnTo>
                  <a:lnTo>
                    <a:pt x="299" y="97"/>
                  </a:lnTo>
                  <a:lnTo>
                    <a:pt x="286" y="101"/>
                  </a:lnTo>
                  <a:lnTo>
                    <a:pt x="277" y="105"/>
                  </a:lnTo>
                  <a:lnTo>
                    <a:pt x="266" y="111"/>
                  </a:lnTo>
                  <a:lnTo>
                    <a:pt x="249" y="119"/>
                  </a:lnTo>
                  <a:lnTo>
                    <a:pt x="229" y="142"/>
                  </a:lnTo>
                  <a:lnTo>
                    <a:pt x="229" y="174"/>
                  </a:lnTo>
                  <a:lnTo>
                    <a:pt x="244" y="202"/>
                  </a:lnTo>
                  <a:lnTo>
                    <a:pt x="270" y="215"/>
                  </a:lnTo>
                  <a:lnTo>
                    <a:pt x="287" y="216"/>
                  </a:lnTo>
                  <a:lnTo>
                    <a:pt x="286" y="234"/>
                  </a:lnTo>
                  <a:lnTo>
                    <a:pt x="297" y="259"/>
                  </a:lnTo>
                  <a:lnTo>
                    <a:pt x="319" y="278"/>
                  </a:lnTo>
                  <a:lnTo>
                    <a:pt x="353" y="283"/>
                  </a:lnTo>
                  <a:lnTo>
                    <a:pt x="354" y="304"/>
                  </a:lnTo>
                  <a:lnTo>
                    <a:pt x="366" y="320"/>
                  </a:lnTo>
                  <a:lnTo>
                    <a:pt x="385" y="327"/>
                  </a:lnTo>
                  <a:lnTo>
                    <a:pt x="409" y="326"/>
                  </a:lnTo>
                  <a:lnTo>
                    <a:pt x="429" y="322"/>
                  </a:lnTo>
                  <a:lnTo>
                    <a:pt x="449" y="320"/>
                  </a:lnTo>
                  <a:lnTo>
                    <a:pt x="472" y="321"/>
                  </a:lnTo>
                  <a:lnTo>
                    <a:pt x="505" y="326"/>
                  </a:lnTo>
                  <a:lnTo>
                    <a:pt x="553" y="334"/>
                  </a:lnTo>
                  <a:lnTo>
                    <a:pt x="604" y="339"/>
                  </a:lnTo>
                  <a:lnTo>
                    <a:pt x="658" y="334"/>
                  </a:lnTo>
                  <a:lnTo>
                    <a:pt x="712" y="314"/>
                  </a:lnTo>
                  <a:lnTo>
                    <a:pt x="719" y="311"/>
                  </a:lnTo>
                  <a:lnTo>
                    <a:pt x="726" y="314"/>
                  </a:lnTo>
                  <a:lnTo>
                    <a:pt x="732" y="326"/>
                  </a:lnTo>
                  <a:lnTo>
                    <a:pt x="729" y="348"/>
                  </a:lnTo>
                  <a:lnTo>
                    <a:pt x="749" y="348"/>
                  </a:lnTo>
                  <a:lnTo>
                    <a:pt x="824" y="348"/>
                  </a:lnTo>
                  <a:lnTo>
                    <a:pt x="843" y="341"/>
                  </a:lnTo>
                  <a:lnTo>
                    <a:pt x="859" y="316"/>
                  </a:lnTo>
                  <a:lnTo>
                    <a:pt x="869" y="269"/>
                  </a:lnTo>
                  <a:lnTo>
                    <a:pt x="872" y="197"/>
                  </a:lnTo>
                  <a:lnTo>
                    <a:pt x="871" y="120"/>
                  </a:lnTo>
                  <a:lnTo>
                    <a:pt x="865" y="68"/>
                  </a:lnTo>
                  <a:lnTo>
                    <a:pt x="848" y="39"/>
                  </a:lnTo>
                  <a:lnTo>
                    <a:pt x="817" y="29"/>
                  </a:lnTo>
                  <a:lnTo>
                    <a:pt x="750" y="29"/>
                  </a:lnTo>
                  <a:lnTo>
                    <a:pt x="733" y="30"/>
                  </a:lnTo>
                  <a:lnTo>
                    <a:pt x="730" y="40"/>
                  </a:lnTo>
                  <a:lnTo>
                    <a:pt x="726" y="51"/>
                  </a:lnTo>
                  <a:lnTo>
                    <a:pt x="720" y="53"/>
                  </a:lnTo>
                  <a:lnTo>
                    <a:pt x="700" y="45"/>
                  </a:lnTo>
                  <a:lnTo>
                    <a:pt x="669" y="34"/>
                  </a:lnTo>
                  <a:lnTo>
                    <a:pt x="628" y="23"/>
                  </a:lnTo>
                  <a:lnTo>
                    <a:pt x="585" y="16"/>
                  </a:lnTo>
                  <a:lnTo>
                    <a:pt x="550" y="11"/>
                  </a:lnTo>
                  <a:lnTo>
                    <a:pt x="523" y="4"/>
                  </a:lnTo>
                  <a:lnTo>
                    <a:pt x="499" y="0"/>
                  </a:lnTo>
                  <a:close/>
                </a:path>
              </a:pathLst>
            </a:custGeom>
            <a:solidFill>
              <a:srgbClr val="FFED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51" name="docshape417"/>
            <p:cNvPicPr>
              <a:picLocks noChangeAspect="1" noChangeArrowheads="1"/>
            </p:cNvPicPr>
            <p:nvPr/>
          </p:nvPicPr>
          <p:blipFill>
            <a:blip r:embed="rId5"/>
            <a:srcRect/>
            <a:stretch>
              <a:fillRect/>
            </a:stretch>
          </p:blipFill>
          <p:spPr bwMode="auto">
            <a:xfrm>
              <a:off x="7237" y="2911"/>
              <a:ext cx="109" cy="295"/>
            </a:xfrm>
            <a:prstGeom prst="rect">
              <a:avLst/>
            </a:prstGeom>
            <a:noFill/>
            <a:ln w="9525">
              <a:noFill/>
              <a:miter lim="800000"/>
              <a:headEnd/>
              <a:tailEnd/>
            </a:ln>
          </p:spPr>
        </p:pic>
        <p:sp>
          <p:nvSpPr>
            <p:cNvPr id="1052" name="docshape418"/>
            <p:cNvSpPr>
              <a:spLocks/>
            </p:cNvSpPr>
            <p:nvPr/>
          </p:nvSpPr>
          <p:spPr bwMode="auto">
            <a:xfrm>
              <a:off x="6748" y="2883"/>
              <a:ext cx="492" cy="313"/>
            </a:xfrm>
            <a:custGeom>
              <a:avLst/>
              <a:gdLst/>
              <a:ahLst/>
              <a:cxnLst>
                <a:cxn ang="0">
                  <a:pos x="227" y="2"/>
                </a:cxn>
                <a:cxn ang="0">
                  <a:pos x="177" y="28"/>
                </a:cxn>
                <a:cxn ang="0">
                  <a:pos x="86" y="66"/>
                </a:cxn>
                <a:cxn ang="0">
                  <a:pos x="73" y="75"/>
                </a:cxn>
                <a:cxn ang="0">
                  <a:pos x="57" y="86"/>
                </a:cxn>
                <a:cxn ang="0">
                  <a:pos x="57" y="92"/>
                </a:cxn>
                <a:cxn ang="0">
                  <a:pos x="69" y="97"/>
                </a:cxn>
                <a:cxn ang="0">
                  <a:pos x="79" y="112"/>
                </a:cxn>
                <a:cxn ang="0">
                  <a:pos x="70" y="131"/>
                </a:cxn>
                <a:cxn ang="0">
                  <a:pos x="6" y="140"/>
                </a:cxn>
                <a:cxn ang="0">
                  <a:pos x="0" y="129"/>
                </a:cxn>
                <a:cxn ang="0">
                  <a:pos x="21" y="152"/>
                </a:cxn>
                <a:cxn ang="0">
                  <a:pos x="55" y="151"/>
                </a:cxn>
                <a:cxn ang="0">
                  <a:pos x="85" y="143"/>
                </a:cxn>
                <a:cxn ang="0">
                  <a:pos x="104" y="137"/>
                </a:cxn>
                <a:cxn ang="0">
                  <a:pos x="129" y="126"/>
                </a:cxn>
                <a:cxn ang="0">
                  <a:pos x="135" y="110"/>
                </a:cxn>
                <a:cxn ang="0">
                  <a:pos x="144" y="106"/>
                </a:cxn>
                <a:cxn ang="0">
                  <a:pos x="170" y="107"/>
                </a:cxn>
                <a:cxn ang="0">
                  <a:pos x="195" y="98"/>
                </a:cxn>
                <a:cxn ang="0">
                  <a:pos x="200" y="91"/>
                </a:cxn>
                <a:cxn ang="0">
                  <a:pos x="213" y="89"/>
                </a:cxn>
                <a:cxn ang="0">
                  <a:pos x="212" y="111"/>
                </a:cxn>
                <a:cxn ang="0">
                  <a:pos x="238" y="116"/>
                </a:cxn>
                <a:cxn ang="0">
                  <a:pos x="251" y="109"/>
                </a:cxn>
                <a:cxn ang="0">
                  <a:pos x="271" y="101"/>
                </a:cxn>
                <a:cxn ang="0">
                  <a:pos x="280" y="106"/>
                </a:cxn>
                <a:cxn ang="0">
                  <a:pos x="260" y="117"/>
                </a:cxn>
                <a:cxn ang="0">
                  <a:pos x="255" y="137"/>
                </a:cxn>
                <a:cxn ang="0">
                  <a:pos x="278" y="166"/>
                </a:cxn>
                <a:cxn ang="0">
                  <a:pos x="322" y="180"/>
                </a:cxn>
                <a:cxn ang="0">
                  <a:pos x="383" y="183"/>
                </a:cxn>
                <a:cxn ang="0">
                  <a:pos x="388" y="187"/>
                </a:cxn>
                <a:cxn ang="0">
                  <a:pos x="383" y="201"/>
                </a:cxn>
                <a:cxn ang="0">
                  <a:pos x="338" y="192"/>
                </a:cxn>
                <a:cxn ang="0">
                  <a:pos x="256" y="259"/>
                </a:cxn>
                <a:cxn ang="0">
                  <a:pos x="240" y="277"/>
                </a:cxn>
                <a:cxn ang="0">
                  <a:pos x="216" y="287"/>
                </a:cxn>
                <a:cxn ang="0">
                  <a:pos x="229" y="299"/>
                </a:cxn>
                <a:cxn ang="0">
                  <a:pos x="268" y="307"/>
                </a:cxn>
                <a:cxn ang="0">
                  <a:pos x="403" y="307"/>
                </a:cxn>
                <a:cxn ang="0">
                  <a:pos x="492" y="173"/>
                </a:cxn>
                <a:cxn ang="0">
                  <a:pos x="475" y="61"/>
                </a:cxn>
                <a:cxn ang="0">
                  <a:pos x="298" y="9"/>
                </a:cxn>
                <a:cxn ang="0">
                  <a:pos x="252" y="2"/>
                </a:cxn>
              </a:cxnLst>
              <a:rect l="0" t="0" r="r" b="b"/>
              <a:pathLst>
                <a:path w="492" h="313">
                  <a:moveTo>
                    <a:pt x="240" y="0"/>
                  </a:moveTo>
                  <a:lnTo>
                    <a:pt x="227" y="2"/>
                  </a:lnTo>
                  <a:lnTo>
                    <a:pt x="213" y="9"/>
                  </a:lnTo>
                  <a:lnTo>
                    <a:pt x="177" y="28"/>
                  </a:lnTo>
                  <a:lnTo>
                    <a:pt x="143" y="41"/>
                  </a:lnTo>
                  <a:lnTo>
                    <a:pt x="86" y="66"/>
                  </a:lnTo>
                  <a:lnTo>
                    <a:pt x="82" y="74"/>
                  </a:lnTo>
                  <a:lnTo>
                    <a:pt x="73" y="75"/>
                  </a:lnTo>
                  <a:lnTo>
                    <a:pt x="65" y="81"/>
                  </a:lnTo>
                  <a:lnTo>
                    <a:pt x="57" y="86"/>
                  </a:lnTo>
                  <a:lnTo>
                    <a:pt x="51" y="88"/>
                  </a:lnTo>
                  <a:lnTo>
                    <a:pt x="57" y="92"/>
                  </a:lnTo>
                  <a:lnTo>
                    <a:pt x="63" y="94"/>
                  </a:lnTo>
                  <a:lnTo>
                    <a:pt x="69" y="97"/>
                  </a:lnTo>
                  <a:lnTo>
                    <a:pt x="76" y="107"/>
                  </a:lnTo>
                  <a:lnTo>
                    <a:pt x="79" y="112"/>
                  </a:lnTo>
                  <a:lnTo>
                    <a:pt x="75" y="123"/>
                  </a:lnTo>
                  <a:lnTo>
                    <a:pt x="70" y="131"/>
                  </a:lnTo>
                  <a:lnTo>
                    <a:pt x="51" y="133"/>
                  </a:lnTo>
                  <a:lnTo>
                    <a:pt x="6" y="140"/>
                  </a:lnTo>
                  <a:lnTo>
                    <a:pt x="1" y="124"/>
                  </a:lnTo>
                  <a:lnTo>
                    <a:pt x="0" y="129"/>
                  </a:lnTo>
                  <a:lnTo>
                    <a:pt x="5" y="146"/>
                  </a:lnTo>
                  <a:lnTo>
                    <a:pt x="21" y="152"/>
                  </a:lnTo>
                  <a:lnTo>
                    <a:pt x="40" y="153"/>
                  </a:lnTo>
                  <a:lnTo>
                    <a:pt x="55" y="151"/>
                  </a:lnTo>
                  <a:lnTo>
                    <a:pt x="65" y="149"/>
                  </a:lnTo>
                  <a:lnTo>
                    <a:pt x="85" y="143"/>
                  </a:lnTo>
                  <a:lnTo>
                    <a:pt x="95" y="140"/>
                  </a:lnTo>
                  <a:lnTo>
                    <a:pt x="104" y="137"/>
                  </a:lnTo>
                  <a:lnTo>
                    <a:pt x="117" y="133"/>
                  </a:lnTo>
                  <a:lnTo>
                    <a:pt x="129" y="126"/>
                  </a:lnTo>
                  <a:lnTo>
                    <a:pt x="134" y="113"/>
                  </a:lnTo>
                  <a:lnTo>
                    <a:pt x="135" y="110"/>
                  </a:lnTo>
                  <a:lnTo>
                    <a:pt x="134" y="102"/>
                  </a:lnTo>
                  <a:lnTo>
                    <a:pt x="144" y="106"/>
                  </a:lnTo>
                  <a:lnTo>
                    <a:pt x="155" y="107"/>
                  </a:lnTo>
                  <a:lnTo>
                    <a:pt x="170" y="107"/>
                  </a:lnTo>
                  <a:lnTo>
                    <a:pt x="186" y="104"/>
                  </a:lnTo>
                  <a:lnTo>
                    <a:pt x="195" y="98"/>
                  </a:lnTo>
                  <a:lnTo>
                    <a:pt x="197" y="94"/>
                  </a:lnTo>
                  <a:lnTo>
                    <a:pt x="200" y="91"/>
                  </a:lnTo>
                  <a:lnTo>
                    <a:pt x="210" y="86"/>
                  </a:lnTo>
                  <a:lnTo>
                    <a:pt x="213" y="89"/>
                  </a:lnTo>
                  <a:lnTo>
                    <a:pt x="212" y="102"/>
                  </a:lnTo>
                  <a:lnTo>
                    <a:pt x="212" y="111"/>
                  </a:lnTo>
                  <a:lnTo>
                    <a:pt x="233" y="116"/>
                  </a:lnTo>
                  <a:lnTo>
                    <a:pt x="238" y="116"/>
                  </a:lnTo>
                  <a:lnTo>
                    <a:pt x="244" y="112"/>
                  </a:lnTo>
                  <a:lnTo>
                    <a:pt x="251" y="109"/>
                  </a:lnTo>
                  <a:lnTo>
                    <a:pt x="265" y="101"/>
                  </a:lnTo>
                  <a:lnTo>
                    <a:pt x="271" y="101"/>
                  </a:lnTo>
                  <a:lnTo>
                    <a:pt x="276" y="103"/>
                  </a:lnTo>
                  <a:lnTo>
                    <a:pt x="280" y="106"/>
                  </a:lnTo>
                  <a:lnTo>
                    <a:pt x="268" y="111"/>
                  </a:lnTo>
                  <a:lnTo>
                    <a:pt x="260" y="117"/>
                  </a:lnTo>
                  <a:lnTo>
                    <a:pt x="255" y="126"/>
                  </a:lnTo>
                  <a:lnTo>
                    <a:pt x="255" y="137"/>
                  </a:lnTo>
                  <a:lnTo>
                    <a:pt x="263" y="150"/>
                  </a:lnTo>
                  <a:lnTo>
                    <a:pt x="278" y="166"/>
                  </a:lnTo>
                  <a:lnTo>
                    <a:pt x="294" y="175"/>
                  </a:lnTo>
                  <a:lnTo>
                    <a:pt x="322" y="180"/>
                  </a:lnTo>
                  <a:lnTo>
                    <a:pt x="380" y="182"/>
                  </a:lnTo>
                  <a:lnTo>
                    <a:pt x="383" y="183"/>
                  </a:lnTo>
                  <a:lnTo>
                    <a:pt x="385" y="185"/>
                  </a:lnTo>
                  <a:lnTo>
                    <a:pt x="388" y="187"/>
                  </a:lnTo>
                  <a:lnTo>
                    <a:pt x="388" y="191"/>
                  </a:lnTo>
                  <a:lnTo>
                    <a:pt x="383" y="201"/>
                  </a:lnTo>
                  <a:lnTo>
                    <a:pt x="372" y="195"/>
                  </a:lnTo>
                  <a:lnTo>
                    <a:pt x="338" y="192"/>
                  </a:lnTo>
                  <a:lnTo>
                    <a:pt x="281" y="215"/>
                  </a:lnTo>
                  <a:lnTo>
                    <a:pt x="256" y="259"/>
                  </a:lnTo>
                  <a:lnTo>
                    <a:pt x="249" y="268"/>
                  </a:lnTo>
                  <a:lnTo>
                    <a:pt x="240" y="277"/>
                  </a:lnTo>
                  <a:lnTo>
                    <a:pt x="228" y="283"/>
                  </a:lnTo>
                  <a:lnTo>
                    <a:pt x="216" y="287"/>
                  </a:lnTo>
                  <a:lnTo>
                    <a:pt x="218" y="298"/>
                  </a:lnTo>
                  <a:lnTo>
                    <a:pt x="229" y="299"/>
                  </a:lnTo>
                  <a:lnTo>
                    <a:pt x="248" y="302"/>
                  </a:lnTo>
                  <a:lnTo>
                    <a:pt x="268" y="307"/>
                  </a:lnTo>
                  <a:lnTo>
                    <a:pt x="300" y="311"/>
                  </a:lnTo>
                  <a:lnTo>
                    <a:pt x="403" y="307"/>
                  </a:lnTo>
                  <a:lnTo>
                    <a:pt x="478" y="262"/>
                  </a:lnTo>
                  <a:lnTo>
                    <a:pt x="492" y="173"/>
                  </a:lnTo>
                  <a:lnTo>
                    <a:pt x="491" y="134"/>
                  </a:lnTo>
                  <a:lnTo>
                    <a:pt x="475" y="61"/>
                  </a:lnTo>
                  <a:lnTo>
                    <a:pt x="382" y="24"/>
                  </a:lnTo>
                  <a:lnTo>
                    <a:pt x="298" y="9"/>
                  </a:lnTo>
                  <a:lnTo>
                    <a:pt x="264" y="4"/>
                  </a:lnTo>
                  <a:lnTo>
                    <a:pt x="252" y="2"/>
                  </a:lnTo>
                  <a:lnTo>
                    <a:pt x="24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53" name="docshape419"/>
            <p:cNvPicPr>
              <a:picLocks noChangeAspect="1" noChangeArrowheads="1"/>
            </p:cNvPicPr>
            <p:nvPr/>
          </p:nvPicPr>
          <p:blipFill>
            <a:blip r:embed="rId6"/>
            <a:srcRect/>
            <a:stretch>
              <a:fillRect/>
            </a:stretch>
          </p:blipFill>
          <p:spPr bwMode="auto">
            <a:xfrm>
              <a:off x="6730" y="2980"/>
              <a:ext cx="287" cy="208"/>
            </a:xfrm>
            <a:prstGeom prst="rect">
              <a:avLst/>
            </a:prstGeom>
            <a:noFill/>
            <a:ln w="9525">
              <a:noFill/>
              <a:miter lim="800000"/>
              <a:headEnd/>
              <a:tailEnd/>
            </a:ln>
          </p:spPr>
        </p:pic>
        <p:sp>
          <p:nvSpPr>
            <p:cNvPr id="1054" name="docshape420"/>
            <p:cNvSpPr>
              <a:spLocks/>
            </p:cNvSpPr>
            <p:nvPr/>
          </p:nvSpPr>
          <p:spPr bwMode="auto">
            <a:xfrm>
              <a:off x="6501" y="2885"/>
              <a:ext cx="448" cy="71"/>
            </a:xfrm>
            <a:custGeom>
              <a:avLst/>
              <a:gdLst/>
              <a:ahLst/>
              <a:cxnLst>
                <a:cxn ang="0">
                  <a:pos x="423" y="0"/>
                </a:cxn>
                <a:cxn ang="0">
                  <a:pos x="398" y="0"/>
                </a:cxn>
                <a:cxn ang="0">
                  <a:pos x="356" y="1"/>
                </a:cxn>
                <a:cxn ang="0">
                  <a:pos x="331" y="1"/>
                </a:cxn>
                <a:cxn ang="0">
                  <a:pos x="297" y="0"/>
                </a:cxn>
                <a:cxn ang="0">
                  <a:pos x="260" y="0"/>
                </a:cxn>
                <a:cxn ang="0">
                  <a:pos x="226" y="3"/>
                </a:cxn>
                <a:cxn ang="0">
                  <a:pos x="197" y="1"/>
                </a:cxn>
                <a:cxn ang="0">
                  <a:pos x="164" y="4"/>
                </a:cxn>
                <a:cxn ang="0">
                  <a:pos x="132" y="8"/>
                </a:cxn>
                <a:cxn ang="0">
                  <a:pos x="107" y="9"/>
                </a:cxn>
                <a:cxn ang="0">
                  <a:pos x="102" y="9"/>
                </a:cxn>
                <a:cxn ang="0">
                  <a:pos x="95" y="9"/>
                </a:cxn>
                <a:cxn ang="0">
                  <a:pos x="80" y="8"/>
                </a:cxn>
                <a:cxn ang="0">
                  <a:pos x="52" y="8"/>
                </a:cxn>
                <a:cxn ang="0">
                  <a:pos x="14" y="19"/>
                </a:cxn>
                <a:cxn ang="0">
                  <a:pos x="0" y="40"/>
                </a:cxn>
                <a:cxn ang="0">
                  <a:pos x="8" y="60"/>
                </a:cxn>
                <a:cxn ang="0">
                  <a:pos x="33" y="68"/>
                </a:cxn>
                <a:cxn ang="0">
                  <a:pos x="63" y="68"/>
                </a:cxn>
                <a:cxn ang="0">
                  <a:pos x="84" y="68"/>
                </a:cxn>
                <a:cxn ang="0">
                  <a:pos x="96" y="67"/>
                </a:cxn>
                <a:cxn ang="0">
                  <a:pos x="116" y="65"/>
                </a:cxn>
                <a:cxn ang="0">
                  <a:pos x="113" y="61"/>
                </a:cxn>
                <a:cxn ang="0">
                  <a:pos x="121" y="63"/>
                </a:cxn>
                <a:cxn ang="0">
                  <a:pos x="117" y="67"/>
                </a:cxn>
                <a:cxn ang="0">
                  <a:pos x="129" y="68"/>
                </a:cxn>
                <a:cxn ang="0">
                  <a:pos x="175" y="68"/>
                </a:cxn>
                <a:cxn ang="0">
                  <a:pos x="221" y="67"/>
                </a:cxn>
                <a:cxn ang="0">
                  <a:pos x="218" y="66"/>
                </a:cxn>
                <a:cxn ang="0">
                  <a:pos x="229" y="63"/>
                </a:cxn>
                <a:cxn ang="0">
                  <a:pos x="230" y="66"/>
                </a:cxn>
                <a:cxn ang="0">
                  <a:pos x="231" y="68"/>
                </a:cxn>
                <a:cxn ang="0">
                  <a:pos x="241" y="70"/>
                </a:cxn>
                <a:cxn ang="0">
                  <a:pos x="262" y="70"/>
                </a:cxn>
                <a:cxn ang="0">
                  <a:pos x="289" y="68"/>
                </a:cxn>
                <a:cxn ang="0">
                  <a:pos x="316" y="65"/>
                </a:cxn>
                <a:cxn ang="0">
                  <a:pos x="327" y="54"/>
                </a:cxn>
                <a:cxn ang="0">
                  <a:pos x="337" y="46"/>
                </a:cxn>
                <a:cxn ang="0">
                  <a:pos x="348" y="41"/>
                </a:cxn>
                <a:cxn ang="0">
                  <a:pos x="393" y="28"/>
                </a:cxn>
                <a:cxn ang="0">
                  <a:pos x="419" y="16"/>
                </a:cxn>
                <a:cxn ang="0">
                  <a:pos x="448" y="1"/>
                </a:cxn>
                <a:cxn ang="0">
                  <a:pos x="423" y="0"/>
                </a:cxn>
              </a:cxnLst>
              <a:rect l="0" t="0" r="r" b="b"/>
              <a:pathLst>
                <a:path w="448" h="71">
                  <a:moveTo>
                    <a:pt x="423" y="0"/>
                  </a:moveTo>
                  <a:lnTo>
                    <a:pt x="398" y="0"/>
                  </a:lnTo>
                  <a:lnTo>
                    <a:pt x="356" y="1"/>
                  </a:lnTo>
                  <a:lnTo>
                    <a:pt x="331" y="1"/>
                  </a:lnTo>
                  <a:lnTo>
                    <a:pt x="297" y="0"/>
                  </a:lnTo>
                  <a:lnTo>
                    <a:pt x="260" y="0"/>
                  </a:lnTo>
                  <a:lnTo>
                    <a:pt x="226" y="3"/>
                  </a:lnTo>
                  <a:lnTo>
                    <a:pt x="197" y="1"/>
                  </a:lnTo>
                  <a:lnTo>
                    <a:pt x="164" y="4"/>
                  </a:lnTo>
                  <a:lnTo>
                    <a:pt x="132" y="8"/>
                  </a:lnTo>
                  <a:lnTo>
                    <a:pt x="107" y="9"/>
                  </a:lnTo>
                  <a:lnTo>
                    <a:pt x="102" y="9"/>
                  </a:lnTo>
                  <a:lnTo>
                    <a:pt x="95" y="9"/>
                  </a:lnTo>
                  <a:lnTo>
                    <a:pt x="80" y="8"/>
                  </a:lnTo>
                  <a:lnTo>
                    <a:pt x="52" y="8"/>
                  </a:lnTo>
                  <a:lnTo>
                    <a:pt x="14" y="19"/>
                  </a:lnTo>
                  <a:lnTo>
                    <a:pt x="0" y="40"/>
                  </a:lnTo>
                  <a:lnTo>
                    <a:pt x="8" y="60"/>
                  </a:lnTo>
                  <a:lnTo>
                    <a:pt x="33" y="68"/>
                  </a:lnTo>
                  <a:lnTo>
                    <a:pt x="63" y="68"/>
                  </a:lnTo>
                  <a:lnTo>
                    <a:pt x="84" y="68"/>
                  </a:lnTo>
                  <a:lnTo>
                    <a:pt x="96" y="67"/>
                  </a:lnTo>
                  <a:lnTo>
                    <a:pt x="116" y="65"/>
                  </a:lnTo>
                  <a:lnTo>
                    <a:pt x="113" y="61"/>
                  </a:lnTo>
                  <a:lnTo>
                    <a:pt x="121" y="63"/>
                  </a:lnTo>
                  <a:lnTo>
                    <a:pt x="117" y="67"/>
                  </a:lnTo>
                  <a:lnTo>
                    <a:pt x="129" y="68"/>
                  </a:lnTo>
                  <a:lnTo>
                    <a:pt x="175" y="68"/>
                  </a:lnTo>
                  <a:lnTo>
                    <a:pt x="221" y="67"/>
                  </a:lnTo>
                  <a:lnTo>
                    <a:pt x="218" y="66"/>
                  </a:lnTo>
                  <a:lnTo>
                    <a:pt x="229" y="63"/>
                  </a:lnTo>
                  <a:lnTo>
                    <a:pt x="230" y="66"/>
                  </a:lnTo>
                  <a:lnTo>
                    <a:pt x="231" y="68"/>
                  </a:lnTo>
                  <a:lnTo>
                    <a:pt x="241" y="70"/>
                  </a:lnTo>
                  <a:lnTo>
                    <a:pt x="262" y="70"/>
                  </a:lnTo>
                  <a:lnTo>
                    <a:pt x="289" y="68"/>
                  </a:lnTo>
                  <a:lnTo>
                    <a:pt x="316" y="65"/>
                  </a:lnTo>
                  <a:lnTo>
                    <a:pt x="327" y="54"/>
                  </a:lnTo>
                  <a:lnTo>
                    <a:pt x="337" y="46"/>
                  </a:lnTo>
                  <a:lnTo>
                    <a:pt x="348" y="41"/>
                  </a:lnTo>
                  <a:lnTo>
                    <a:pt x="393" y="28"/>
                  </a:lnTo>
                  <a:lnTo>
                    <a:pt x="419" y="16"/>
                  </a:lnTo>
                  <a:lnTo>
                    <a:pt x="448" y="1"/>
                  </a:lnTo>
                  <a:lnTo>
                    <a:pt x="42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55" name="Line 31"/>
            <p:cNvSpPr>
              <a:spLocks noChangeShapeType="1"/>
            </p:cNvSpPr>
            <p:nvPr/>
          </p:nvSpPr>
          <p:spPr bwMode="auto">
            <a:xfrm>
              <a:off x="7298" y="5349"/>
              <a:ext cx="2074" cy="0"/>
            </a:xfrm>
            <a:prstGeom prst="line">
              <a:avLst/>
            </a:prstGeom>
            <a:noFill/>
            <a:ln w="38100">
              <a:solidFill>
                <a:srgbClr val="00964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56" name="docshape421"/>
            <p:cNvSpPr>
              <a:spLocks/>
            </p:cNvSpPr>
            <p:nvPr/>
          </p:nvSpPr>
          <p:spPr bwMode="auto">
            <a:xfrm>
              <a:off x="6490" y="5161"/>
              <a:ext cx="873" cy="348"/>
            </a:xfrm>
            <a:custGeom>
              <a:avLst/>
              <a:gdLst/>
              <a:ahLst/>
              <a:cxnLst>
                <a:cxn ang="0">
                  <a:pos x="474" y="1"/>
                </a:cxn>
                <a:cxn ang="0">
                  <a:pos x="363" y="4"/>
                </a:cxn>
                <a:cxn ang="0">
                  <a:pos x="218" y="4"/>
                </a:cxn>
                <a:cxn ang="0">
                  <a:pos x="123" y="11"/>
                </a:cxn>
                <a:cxn ang="0">
                  <a:pos x="16" y="24"/>
                </a:cxn>
                <a:cxn ang="0">
                  <a:pos x="12" y="82"/>
                </a:cxn>
                <a:cxn ang="0">
                  <a:pos x="88" y="93"/>
                </a:cxn>
                <a:cxn ang="0">
                  <a:pos x="121" y="95"/>
                </a:cxn>
                <a:cxn ang="0">
                  <a:pos x="161" y="93"/>
                </a:cxn>
                <a:cxn ang="0">
                  <a:pos x="235" y="96"/>
                </a:cxn>
                <a:cxn ang="0">
                  <a:pos x="258" y="96"/>
                </a:cxn>
                <a:cxn ang="0">
                  <a:pos x="298" y="97"/>
                </a:cxn>
                <a:cxn ang="0">
                  <a:pos x="277" y="105"/>
                </a:cxn>
                <a:cxn ang="0">
                  <a:pos x="249" y="119"/>
                </a:cxn>
                <a:cxn ang="0">
                  <a:pos x="229" y="174"/>
                </a:cxn>
                <a:cxn ang="0">
                  <a:pos x="270" y="215"/>
                </a:cxn>
                <a:cxn ang="0">
                  <a:pos x="285" y="234"/>
                </a:cxn>
                <a:cxn ang="0">
                  <a:pos x="319" y="278"/>
                </a:cxn>
                <a:cxn ang="0">
                  <a:pos x="354" y="304"/>
                </a:cxn>
                <a:cxn ang="0">
                  <a:pos x="385" y="327"/>
                </a:cxn>
                <a:cxn ang="0">
                  <a:pos x="429" y="322"/>
                </a:cxn>
                <a:cxn ang="0">
                  <a:pos x="472" y="321"/>
                </a:cxn>
                <a:cxn ang="0">
                  <a:pos x="553" y="334"/>
                </a:cxn>
                <a:cxn ang="0">
                  <a:pos x="657" y="334"/>
                </a:cxn>
                <a:cxn ang="0">
                  <a:pos x="719" y="311"/>
                </a:cxn>
                <a:cxn ang="0">
                  <a:pos x="732" y="326"/>
                </a:cxn>
                <a:cxn ang="0">
                  <a:pos x="749" y="348"/>
                </a:cxn>
                <a:cxn ang="0">
                  <a:pos x="843" y="341"/>
                </a:cxn>
                <a:cxn ang="0">
                  <a:pos x="869" y="269"/>
                </a:cxn>
                <a:cxn ang="0">
                  <a:pos x="871" y="120"/>
                </a:cxn>
                <a:cxn ang="0">
                  <a:pos x="848" y="39"/>
                </a:cxn>
                <a:cxn ang="0">
                  <a:pos x="749" y="29"/>
                </a:cxn>
                <a:cxn ang="0">
                  <a:pos x="730" y="40"/>
                </a:cxn>
                <a:cxn ang="0">
                  <a:pos x="719" y="52"/>
                </a:cxn>
                <a:cxn ang="0">
                  <a:pos x="669" y="34"/>
                </a:cxn>
                <a:cxn ang="0">
                  <a:pos x="584" y="16"/>
                </a:cxn>
                <a:cxn ang="0">
                  <a:pos x="523" y="4"/>
                </a:cxn>
              </a:cxnLst>
              <a:rect l="0" t="0" r="r" b="b"/>
              <a:pathLst>
                <a:path w="873" h="348">
                  <a:moveTo>
                    <a:pt x="499" y="0"/>
                  </a:moveTo>
                  <a:lnTo>
                    <a:pt x="474" y="1"/>
                  </a:lnTo>
                  <a:lnTo>
                    <a:pt x="428" y="4"/>
                  </a:lnTo>
                  <a:lnTo>
                    <a:pt x="363" y="4"/>
                  </a:lnTo>
                  <a:lnTo>
                    <a:pt x="253" y="2"/>
                  </a:lnTo>
                  <a:lnTo>
                    <a:pt x="218" y="4"/>
                  </a:lnTo>
                  <a:lnTo>
                    <a:pt x="175" y="7"/>
                  </a:lnTo>
                  <a:lnTo>
                    <a:pt x="123" y="11"/>
                  </a:lnTo>
                  <a:lnTo>
                    <a:pt x="62" y="12"/>
                  </a:lnTo>
                  <a:lnTo>
                    <a:pt x="16" y="24"/>
                  </a:lnTo>
                  <a:lnTo>
                    <a:pt x="0" y="54"/>
                  </a:lnTo>
                  <a:lnTo>
                    <a:pt x="12" y="82"/>
                  </a:lnTo>
                  <a:lnTo>
                    <a:pt x="54" y="94"/>
                  </a:lnTo>
                  <a:lnTo>
                    <a:pt x="88" y="93"/>
                  </a:lnTo>
                  <a:lnTo>
                    <a:pt x="108" y="94"/>
                  </a:lnTo>
                  <a:lnTo>
                    <a:pt x="121" y="95"/>
                  </a:lnTo>
                  <a:lnTo>
                    <a:pt x="134" y="95"/>
                  </a:lnTo>
                  <a:lnTo>
                    <a:pt x="161" y="93"/>
                  </a:lnTo>
                  <a:lnTo>
                    <a:pt x="188" y="93"/>
                  </a:lnTo>
                  <a:lnTo>
                    <a:pt x="235" y="96"/>
                  </a:lnTo>
                  <a:lnTo>
                    <a:pt x="245" y="96"/>
                  </a:lnTo>
                  <a:lnTo>
                    <a:pt x="258" y="96"/>
                  </a:lnTo>
                  <a:lnTo>
                    <a:pt x="275" y="96"/>
                  </a:lnTo>
                  <a:lnTo>
                    <a:pt x="298" y="97"/>
                  </a:lnTo>
                  <a:lnTo>
                    <a:pt x="286" y="101"/>
                  </a:lnTo>
                  <a:lnTo>
                    <a:pt x="277" y="105"/>
                  </a:lnTo>
                  <a:lnTo>
                    <a:pt x="266" y="111"/>
                  </a:lnTo>
                  <a:lnTo>
                    <a:pt x="249" y="119"/>
                  </a:lnTo>
                  <a:lnTo>
                    <a:pt x="229" y="142"/>
                  </a:lnTo>
                  <a:lnTo>
                    <a:pt x="229" y="174"/>
                  </a:lnTo>
                  <a:lnTo>
                    <a:pt x="244" y="202"/>
                  </a:lnTo>
                  <a:lnTo>
                    <a:pt x="270" y="215"/>
                  </a:lnTo>
                  <a:lnTo>
                    <a:pt x="287" y="216"/>
                  </a:lnTo>
                  <a:lnTo>
                    <a:pt x="285" y="234"/>
                  </a:lnTo>
                  <a:lnTo>
                    <a:pt x="296" y="259"/>
                  </a:lnTo>
                  <a:lnTo>
                    <a:pt x="319" y="278"/>
                  </a:lnTo>
                  <a:lnTo>
                    <a:pt x="353" y="283"/>
                  </a:lnTo>
                  <a:lnTo>
                    <a:pt x="354" y="304"/>
                  </a:lnTo>
                  <a:lnTo>
                    <a:pt x="366" y="319"/>
                  </a:lnTo>
                  <a:lnTo>
                    <a:pt x="385" y="327"/>
                  </a:lnTo>
                  <a:lnTo>
                    <a:pt x="409" y="326"/>
                  </a:lnTo>
                  <a:lnTo>
                    <a:pt x="429" y="322"/>
                  </a:lnTo>
                  <a:lnTo>
                    <a:pt x="448" y="320"/>
                  </a:lnTo>
                  <a:lnTo>
                    <a:pt x="472" y="321"/>
                  </a:lnTo>
                  <a:lnTo>
                    <a:pt x="504" y="326"/>
                  </a:lnTo>
                  <a:lnTo>
                    <a:pt x="553" y="334"/>
                  </a:lnTo>
                  <a:lnTo>
                    <a:pt x="604" y="339"/>
                  </a:lnTo>
                  <a:lnTo>
                    <a:pt x="657" y="334"/>
                  </a:lnTo>
                  <a:lnTo>
                    <a:pt x="712" y="314"/>
                  </a:lnTo>
                  <a:lnTo>
                    <a:pt x="719" y="311"/>
                  </a:lnTo>
                  <a:lnTo>
                    <a:pt x="726" y="314"/>
                  </a:lnTo>
                  <a:lnTo>
                    <a:pt x="732" y="326"/>
                  </a:lnTo>
                  <a:lnTo>
                    <a:pt x="729" y="348"/>
                  </a:lnTo>
                  <a:lnTo>
                    <a:pt x="749" y="348"/>
                  </a:lnTo>
                  <a:lnTo>
                    <a:pt x="824" y="348"/>
                  </a:lnTo>
                  <a:lnTo>
                    <a:pt x="843" y="341"/>
                  </a:lnTo>
                  <a:lnTo>
                    <a:pt x="858" y="316"/>
                  </a:lnTo>
                  <a:lnTo>
                    <a:pt x="869" y="269"/>
                  </a:lnTo>
                  <a:lnTo>
                    <a:pt x="872" y="197"/>
                  </a:lnTo>
                  <a:lnTo>
                    <a:pt x="871" y="120"/>
                  </a:lnTo>
                  <a:lnTo>
                    <a:pt x="864" y="68"/>
                  </a:lnTo>
                  <a:lnTo>
                    <a:pt x="848" y="39"/>
                  </a:lnTo>
                  <a:lnTo>
                    <a:pt x="817" y="29"/>
                  </a:lnTo>
                  <a:lnTo>
                    <a:pt x="749" y="29"/>
                  </a:lnTo>
                  <a:lnTo>
                    <a:pt x="733" y="30"/>
                  </a:lnTo>
                  <a:lnTo>
                    <a:pt x="730" y="40"/>
                  </a:lnTo>
                  <a:lnTo>
                    <a:pt x="726" y="51"/>
                  </a:lnTo>
                  <a:lnTo>
                    <a:pt x="719" y="52"/>
                  </a:lnTo>
                  <a:lnTo>
                    <a:pt x="700" y="45"/>
                  </a:lnTo>
                  <a:lnTo>
                    <a:pt x="669" y="34"/>
                  </a:lnTo>
                  <a:lnTo>
                    <a:pt x="628" y="23"/>
                  </a:lnTo>
                  <a:lnTo>
                    <a:pt x="584" y="16"/>
                  </a:lnTo>
                  <a:lnTo>
                    <a:pt x="550" y="10"/>
                  </a:lnTo>
                  <a:lnTo>
                    <a:pt x="523" y="4"/>
                  </a:lnTo>
                  <a:lnTo>
                    <a:pt x="499" y="0"/>
                  </a:lnTo>
                  <a:close/>
                </a:path>
              </a:pathLst>
            </a:custGeom>
            <a:solidFill>
              <a:srgbClr val="00964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57" name="docshape422"/>
            <p:cNvPicPr>
              <a:picLocks noChangeAspect="1" noChangeArrowheads="1"/>
            </p:cNvPicPr>
            <p:nvPr/>
          </p:nvPicPr>
          <p:blipFill>
            <a:blip r:embed="rId2"/>
            <a:srcRect/>
            <a:stretch>
              <a:fillRect/>
            </a:stretch>
          </p:blipFill>
          <p:spPr bwMode="auto">
            <a:xfrm>
              <a:off x="7238" y="5200"/>
              <a:ext cx="109" cy="295"/>
            </a:xfrm>
            <a:prstGeom prst="rect">
              <a:avLst/>
            </a:prstGeom>
            <a:noFill/>
            <a:ln w="9525">
              <a:noFill/>
              <a:miter lim="800000"/>
              <a:headEnd/>
              <a:tailEnd/>
            </a:ln>
          </p:spPr>
        </p:pic>
        <p:sp>
          <p:nvSpPr>
            <p:cNvPr id="1058" name="docshape423"/>
            <p:cNvSpPr>
              <a:spLocks/>
            </p:cNvSpPr>
            <p:nvPr/>
          </p:nvSpPr>
          <p:spPr bwMode="auto">
            <a:xfrm>
              <a:off x="6748" y="5172"/>
              <a:ext cx="492" cy="313"/>
            </a:xfrm>
            <a:custGeom>
              <a:avLst/>
              <a:gdLst/>
              <a:ahLst/>
              <a:cxnLst>
                <a:cxn ang="0">
                  <a:pos x="227" y="2"/>
                </a:cxn>
                <a:cxn ang="0">
                  <a:pos x="177" y="28"/>
                </a:cxn>
                <a:cxn ang="0">
                  <a:pos x="86" y="66"/>
                </a:cxn>
                <a:cxn ang="0">
                  <a:pos x="73" y="75"/>
                </a:cxn>
                <a:cxn ang="0">
                  <a:pos x="57" y="86"/>
                </a:cxn>
                <a:cxn ang="0">
                  <a:pos x="57" y="92"/>
                </a:cxn>
                <a:cxn ang="0">
                  <a:pos x="69" y="97"/>
                </a:cxn>
                <a:cxn ang="0">
                  <a:pos x="79" y="112"/>
                </a:cxn>
                <a:cxn ang="0">
                  <a:pos x="69" y="131"/>
                </a:cxn>
                <a:cxn ang="0">
                  <a:pos x="6" y="140"/>
                </a:cxn>
                <a:cxn ang="0">
                  <a:pos x="0" y="129"/>
                </a:cxn>
                <a:cxn ang="0">
                  <a:pos x="21" y="152"/>
                </a:cxn>
                <a:cxn ang="0">
                  <a:pos x="55" y="151"/>
                </a:cxn>
                <a:cxn ang="0">
                  <a:pos x="85" y="143"/>
                </a:cxn>
                <a:cxn ang="0">
                  <a:pos x="104" y="137"/>
                </a:cxn>
                <a:cxn ang="0">
                  <a:pos x="129" y="126"/>
                </a:cxn>
                <a:cxn ang="0">
                  <a:pos x="134" y="110"/>
                </a:cxn>
                <a:cxn ang="0">
                  <a:pos x="144" y="106"/>
                </a:cxn>
                <a:cxn ang="0">
                  <a:pos x="170" y="106"/>
                </a:cxn>
                <a:cxn ang="0">
                  <a:pos x="194" y="98"/>
                </a:cxn>
                <a:cxn ang="0">
                  <a:pos x="199" y="91"/>
                </a:cxn>
                <a:cxn ang="0">
                  <a:pos x="213" y="89"/>
                </a:cxn>
                <a:cxn ang="0">
                  <a:pos x="212" y="111"/>
                </a:cxn>
                <a:cxn ang="0">
                  <a:pos x="237" y="116"/>
                </a:cxn>
                <a:cxn ang="0">
                  <a:pos x="251" y="109"/>
                </a:cxn>
                <a:cxn ang="0">
                  <a:pos x="271" y="101"/>
                </a:cxn>
                <a:cxn ang="0">
                  <a:pos x="280" y="106"/>
                </a:cxn>
                <a:cxn ang="0">
                  <a:pos x="260" y="117"/>
                </a:cxn>
                <a:cxn ang="0">
                  <a:pos x="254" y="137"/>
                </a:cxn>
                <a:cxn ang="0">
                  <a:pos x="278" y="166"/>
                </a:cxn>
                <a:cxn ang="0">
                  <a:pos x="322" y="180"/>
                </a:cxn>
                <a:cxn ang="0">
                  <a:pos x="383" y="183"/>
                </a:cxn>
                <a:cxn ang="0">
                  <a:pos x="387" y="187"/>
                </a:cxn>
                <a:cxn ang="0">
                  <a:pos x="382" y="201"/>
                </a:cxn>
                <a:cxn ang="0">
                  <a:pos x="338" y="192"/>
                </a:cxn>
                <a:cxn ang="0">
                  <a:pos x="255" y="259"/>
                </a:cxn>
                <a:cxn ang="0">
                  <a:pos x="240" y="277"/>
                </a:cxn>
                <a:cxn ang="0">
                  <a:pos x="216" y="287"/>
                </a:cxn>
                <a:cxn ang="0">
                  <a:pos x="228" y="299"/>
                </a:cxn>
                <a:cxn ang="0">
                  <a:pos x="268" y="307"/>
                </a:cxn>
                <a:cxn ang="0">
                  <a:pos x="403" y="307"/>
                </a:cxn>
                <a:cxn ang="0">
                  <a:pos x="491" y="173"/>
                </a:cxn>
                <a:cxn ang="0">
                  <a:pos x="475" y="61"/>
                </a:cxn>
                <a:cxn ang="0">
                  <a:pos x="298" y="9"/>
                </a:cxn>
                <a:cxn ang="0">
                  <a:pos x="252" y="1"/>
                </a:cxn>
              </a:cxnLst>
              <a:rect l="0" t="0" r="r" b="b"/>
              <a:pathLst>
                <a:path w="492" h="313">
                  <a:moveTo>
                    <a:pt x="240" y="0"/>
                  </a:moveTo>
                  <a:lnTo>
                    <a:pt x="227" y="2"/>
                  </a:lnTo>
                  <a:lnTo>
                    <a:pt x="212" y="9"/>
                  </a:lnTo>
                  <a:lnTo>
                    <a:pt x="177" y="28"/>
                  </a:lnTo>
                  <a:lnTo>
                    <a:pt x="143" y="41"/>
                  </a:lnTo>
                  <a:lnTo>
                    <a:pt x="86" y="66"/>
                  </a:lnTo>
                  <a:lnTo>
                    <a:pt x="82" y="74"/>
                  </a:lnTo>
                  <a:lnTo>
                    <a:pt x="73" y="75"/>
                  </a:lnTo>
                  <a:lnTo>
                    <a:pt x="64" y="81"/>
                  </a:lnTo>
                  <a:lnTo>
                    <a:pt x="57" y="86"/>
                  </a:lnTo>
                  <a:lnTo>
                    <a:pt x="51" y="88"/>
                  </a:lnTo>
                  <a:lnTo>
                    <a:pt x="57" y="92"/>
                  </a:lnTo>
                  <a:lnTo>
                    <a:pt x="62" y="94"/>
                  </a:lnTo>
                  <a:lnTo>
                    <a:pt x="69" y="97"/>
                  </a:lnTo>
                  <a:lnTo>
                    <a:pt x="76" y="107"/>
                  </a:lnTo>
                  <a:lnTo>
                    <a:pt x="79" y="112"/>
                  </a:lnTo>
                  <a:lnTo>
                    <a:pt x="74" y="123"/>
                  </a:lnTo>
                  <a:lnTo>
                    <a:pt x="69" y="131"/>
                  </a:lnTo>
                  <a:lnTo>
                    <a:pt x="51" y="133"/>
                  </a:lnTo>
                  <a:lnTo>
                    <a:pt x="6" y="140"/>
                  </a:lnTo>
                  <a:lnTo>
                    <a:pt x="0" y="123"/>
                  </a:lnTo>
                  <a:lnTo>
                    <a:pt x="0" y="129"/>
                  </a:lnTo>
                  <a:lnTo>
                    <a:pt x="5" y="146"/>
                  </a:lnTo>
                  <a:lnTo>
                    <a:pt x="21" y="152"/>
                  </a:lnTo>
                  <a:lnTo>
                    <a:pt x="39" y="153"/>
                  </a:lnTo>
                  <a:lnTo>
                    <a:pt x="55" y="151"/>
                  </a:lnTo>
                  <a:lnTo>
                    <a:pt x="65" y="149"/>
                  </a:lnTo>
                  <a:lnTo>
                    <a:pt x="85" y="143"/>
                  </a:lnTo>
                  <a:lnTo>
                    <a:pt x="95" y="140"/>
                  </a:lnTo>
                  <a:lnTo>
                    <a:pt x="104" y="137"/>
                  </a:lnTo>
                  <a:lnTo>
                    <a:pt x="117" y="133"/>
                  </a:lnTo>
                  <a:lnTo>
                    <a:pt x="129" y="126"/>
                  </a:lnTo>
                  <a:lnTo>
                    <a:pt x="134" y="113"/>
                  </a:lnTo>
                  <a:lnTo>
                    <a:pt x="134" y="110"/>
                  </a:lnTo>
                  <a:lnTo>
                    <a:pt x="134" y="102"/>
                  </a:lnTo>
                  <a:lnTo>
                    <a:pt x="144" y="106"/>
                  </a:lnTo>
                  <a:lnTo>
                    <a:pt x="154" y="107"/>
                  </a:lnTo>
                  <a:lnTo>
                    <a:pt x="170" y="106"/>
                  </a:lnTo>
                  <a:lnTo>
                    <a:pt x="185" y="104"/>
                  </a:lnTo>
                  <a:lnTo>
                    <a:pt x="194" y="98"/>
                  </a:lnTo>
                  <a:lnTo>
                    <a:pt x="197" y="94"/>
                  </a:lnTo>
                  <a:lnTo>
                    <a:pt x="199" y="91"/>
                  </a:lnTo>
                  <a:lnTo>
                    <a:pt x="210" y="86"/>
                  </a:lnTo>
                  <a:lnTo>
                    <a:pt x="213" y="89"/>
                  </a:lnTo>
                  <a:lnTo>
                    <a:pt x="211" y="102"/>
                  </a:lnTo>
                  <a:lnTo>
                    <a:pt x="212" y="111"/>
                  </a:lnTo>
                  <a:lnTo>
                    <a:pt x="232" y="116"/>
                  </a:lnTo>
                  <a:lnTo>
                    <a:pt x="237" y="116"/>
                  </a:lnTo>
                  <a:lnTo>
                    <a:pt x="244" y="112"/>
                  </a:lnTo>
                  <a:lnTo>
                    <a:pt x="251" y="109"/>
                  </a:lnTo>
                  <a:lnTo>
                    <a:pt x="265" y="101"/>
                  </a:lnTo>
                  <a:lnTo>
                    <a:pt x="271" y="101"/>
                  </a:lnTo>
                  <a:lnTo>
                    <a:pt x="276" y="103"/>
                  </a:lnTo>
                  <a:lnTo>
                    <a:pt x="280" y="106"/>
                  </a:lnTo>
                  <a:lnTo>
                    <a:pt x="268" y="111"/>
                  </a:lnTo>
                  <a:lnTo>
                    <a:pt x="260" y="117"/>
                  </a:lnTo>
                  <a:lnTo>
                    <a:pt x="255" y="126"/>
                  </a:lnTo>
                  <a:lnTo>
                    <a:pt x="254" y="137"/>
                  </a:lnTo>
                  <a:lnTo>
                    <a:pt x="263" y="150"/>
                  </a:lnTo>
                  <a:lnTo>
                    <a:pt x="278" y="166"/>
                  </a:lnTo>
                  <a:lnTo>
                    <a:pt x="294" y="175"/>
                  </a:lnTo>
                  <a:lnTo>
                    <a:pt x="322" y="180"/>
                  </a:lnTo>
                  <a:lnTo>
                    <a:pt x="380" y="182"/>
                  </a:lnTo>
                  <a:lnTo>
                    <a:pt x="383" y="183"/>
                  </a:lnTo>
                  <a:lnTo>
                    <a:pt x="385" y="185"/>
                  </a:lnTo>
                  <a:lnTo>
                    <a:pt x="387" y="187"/>
                  </a:lnTo>
                  <a:lnTo>
                    <a:pt x="388" y="191"/>
                  </a:lnTo>
                  <a:lnTo>
                    <a:pt x="382" y="201"/>
                  </a:lnTo>
                  <a:lnTo>
                    <a:pt x="372" y="195"/>
                  </a:lnTo>
                  <a:lnTo>
                    <a:pt x="338" y="192"/>
                  </a:lnTo>
                  <a:lnTo>
                    <a:pt x="281" y="215"/>
                  </a:lnTo>
                  <a:lnTo>
                    <a:pt x="255" y="259"/>
                  </a:lnTo>
                  <a:lnTo>
                    <a:pt x="249" y="268"/>
                  </a:lnTo>
                  <a:lnTo>
                    <a:pt x="240" y="277"/>
                  </a:lnTo>
                  <a:lnTo>
                    <a:pt x="228" y="283"/>
                  </a:lnTo>
                  <a:lnTo>
                    <a:pt x="216" y="287"/>
                  </a:lnTo>
                  <a:lnTo>
                    <a:pt x="218" y="298"/>
                  </a:lnTo>
                  <a:lnTo>
                    <a:pt x="228" y="299"/>
                  </a:lnTo>
                  <a:lnTo>
                    <a:pt x="247" y="302"/>
                  </a:lnTo>
                  <a:lnTo>
                    <a:pt x="268" y="307"/>
                  </a:lnTo>
                  <a:lnTo>
                    <a:pt x="300" y="311"/>
                  </a:lnTo>
                  <a:lnTo>
                    <a:pt x="403" y="307"/>
                  </a:lnTo>
                  <a:lnTo>
                    <a:pt x="477" y="262"/>
                  </a:lnTo>
                  <a:lnTo>
                    <a:pt x="491" y="173"/>
                  </a:lnTo>
                  <a:lnTo>
                    <a:pt x="490" y="134"/>
                  </a:lnTo>
                  <a:lnTo>
                    <a:pt x="475" y="61"/>
                  </a:lnTo>
                  <a:lnTo>
                    <a:pt x="382" y="24"/>
                  </a:lnTo>
                  <a:lnTo>
                    <a:pt x="298" y="9"/>
                  </a:lnTo>
                  <a:lnTo>
                    <a:pt x="264" y="4"/>
                  </a:lnTo>
                  <a:lnTo>
                    <a:pt x="252" y="1"/>
                  </a:lnTo>
                  <a:lnTo>
                    <a:pt x="24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59" name="docshape424"/>
            <p:cNvPicPr>
              <a:picLocks noChangeAspect="1" noChangeArrowheads="1"/>
            </p:cNvPicPr>
            <p:nvPr/>
          </p:nvPicPr>
          <p:blipFill>
            <a:blip r:embed="rId7"/>
            <a:srcRect/>
            <a:stretch>
              <a:fillRect/>
            </a:stretch>
          </p:blipFill>
          <p:spPr bwMode="auto">
            <a:xfrm>
              <a:off x="6731" y="5269"/>
              <a:ext cx="287" cy="208"/>
            </a:xfrm>
            <a:prstGeom prst="rect">
              <a:avLst/>
            </a:prstGeom>
            <a:noFill/>
            <a:ln w="9525">
              <a:noFill/>
              <a:miter lim="800000"/>
              <a:headEnd/>
              <a:tailEnd/>
            </a:ln>
          </p:spPr>
        </p:pic>
        <p:sp>
          <p:nvSpPr>
            <p:cNvPr id="1060" name="docshape425"/>
            <p:cNvSpPr>
              <a:spLocks/>
            </p:cNvSpPr>
            <p:nvPr/>
          </p:nvSpPr>
          <p:spPr bwMode="auto">
            <a:xfrm>
              <a:off x="6502" y="5174"/>
              <a:ext cx="448" cy="71"/>
            </a:xfrm>
            <a:custGeom>
              <a:avLst/>
              <a:gdLst/>
              <a:ahLst/>
              <a:cxnLst>
                <a:cxn ang="0">
                  <a:pos x="423" y="0"/>
                </a:cxn>
                <a:cxn ang="0">
                  <a:pos x="397" y="0"/>
                </a:cxn>
                <a:cxn ang="0">
                  <a:pos x="355" y="1"/>
                </a:cxn>
                <a:cxn ang="0">
                  <a:pos x="331" y="1"/>
                </a:cxn>
                <a:cxn ang="0">
                  <a:pos x="297" y="0"/>
                </a:cxn>
                <a:cxn ang="0">
                  <a:pos x="259" y="0"/>
                </a:cxn>
                <a:cxn ang="0">
                  <a:pos x="226" y="3"/>
                </a:cxn>
                <a:cxn ang="0">
                  <a:pos x="197" y="1"/>
                </a:cxn>
                <a:cxn ang="0">
                  <a:pos x="164" y="4"/>
                </a:cxn>
                <a:cxn ang="0">
                  <a:pos x="132" y="8"/>
                </a:cxn>
                <a:cxn ang="0">
                  <a:pos x="106" y="9"/>
                </a:cxn>
                <a:cxn ang="0">
                  <a:pos x="102" y="9"/>
                </a:cxn>
                <a:cxn ang="0">
                  <a:pos x="94" y="9"/>
                </a:cxn>
                <a:cxn ang="0">
                  <a:pos x="80" y="8"/>
                </a:cxn>
                <a:cxn ang="0">
                  <a:pos x="52" y="8"/>
                </a:cxn>
                <a:cxn ang="0">
                  <a:pos x="13" y="19"/>
                </a:cxn>
                <a:cxn ang="0">
                  <a:pos x="0" y="40"/>
                </a:cxn>
                <a:cxn ang="0">
                  <a:pos x="8" y="60"/>
                </a:cxn>
                <a:cxn ang="0">
                  <a:pos x="33" y="68"/>
                </a:cxn>
                <a:cxn ang="0">
                  <a:pos x="63" y="68"/>
                </a:cxn>
                <a:cxn ang="0">
                  <a:pos x="83" y="68"/>
                </a:cxn>
                <a:cxn ang="0">
                  <a:pos x="96" y="67"/>
                </a:cxn>
                <a:cxn ang="0">
                  <a:pos x="116" y="65"/>
                </a:cxn>
                <a:cxn ang="0">
                  <a:pos x="113" y="61"/>
                </a:cxn>
                <a:cxn ang="0">
                  <a:pos x="121" y="63"/>
                </a:cxn>
                <a:cxn ang="0">
                  <a:pos x="117" y="67"/>
                </a:cxn>
                <a:cxn ang="0">
                  <a:pos x="129" y="68"/>
                </a:cxn>
                <a:cxn ang="0">
                  <a:pos x="175" y="68"/>
                </a:cxn>
                <a:cxn ang="0">
                  <a:pos x="220" y="67"/>
                </a:cxn>
                <a:cxn ang="0">
                  <a:pos x="218" y="66"/>
                </a:cxn>
                <a:cxn ang="0">
                  <a:pos x="229" y="63"/>
                </a:cxn>
                <a:cxn ang="0">
                  <a:pos x="230" y="66"/>
                </a:cxn>
                <a:cxn ang="0">
                  <a:pos x="231" y="68"/>
                </a:cxn>
                <a:cxn ang="0">
                  <a:pos x="240" y="70"/>
                </a:cxn>
                <a:cxn ang="0">
                  <a:pos x="262" y="70"/>
                </a:cxn>
                <a:cxn ang="0">
                  <a:pos x="289" y="68"/>
                </a:cxn>
                <a:cxn ang="0">
                  <a:pos x="316" y="65"/>
                </a:cxn>
                <a:cxn ang="0">
                  <a:pos x="326" y="54"/>
                </a:cxn>
                <a:cxn ang="0">
                  <a:pos x="337" y="46"/>
                </a:cxn>
                <a:cxn ang="0">
                  <a:pos x="348" y="41"/>
                </a:cxn>
                <a:cxn ang="0">
                  <a:pos x="393" y="27"/>
                </a:cxn>
                <a:cxn ang="0">
                  <a:pos x="419" y="16"/>
                </a:cxn>
                <a:cxn ang="0">
                  <a:pos x="447" y="1"/>
                </a:cxn>
                <a:cxn ang="0">
                  <a:pos x="423" y="0"/>
                </a:cxn>
              </a:cxnLst>
              <a:rect l="0" t="0" r="r" b="b"/>
              <a:pathLst>
                <a:path w="448" h="71">
                  <a:moveTo>
                    <a:pt x="423" y="0"/>
                  </a:moveTo>
                  <a:lnTo>
                    <a:pt x="397" y="0"/>
                  </a:lnTo>
                  <a:lnTo>
                    <a:pt x="355" y="1"/>
                  </a:lnTo>
                  <a:lnTo>
                    <a:pt x="331" y="1"/>
                  </a:lnTo>
                  <a:lnTo>
                    <a:pt x="297" y="0"/>
                  </a:lnTo>
                  <a:lnTo>
                    <a:pt x="259" y="0"/>
                  </a:lnTo>
                  <a:lnTo>
                    <a:pt x="226" y="3"/>
                  </a:lnTo>
                  <a:lnTo>
                    <a:pt x="197" y="1"/>
                  </a:lnTo>
                  <a:lnTo>
                    <a:pt x="164" y="4"/>
                  </a:lnTo>
                  <a:lnTo>
                    <a:pt x="132" y="8"/>
                  </a:lnTo>
                  <a:lnTo>
                    <a:pt x="106" y="9"/>
                  </a:lnTo>
                  <a:lnTo>
                    <a:pt x="102" y="9"/>
                  </a:lnTo>
                  <a:lnTo>
                    <a:pt x="94" y="9"/>
                  </a:lnTo>
                  <a:lnTo>
                    <a:pt x="80" y="8"/>
                  </a:lnTo>
                  <a:lnTo>
                    <a:pt x="52" y="8"/>
                  </a:lnTo>
                  <a:lnTo>
                    <a:pt x="13" y="19"/>
                  </a:lnTo>
                  <a:lnTo>
                    <a:pt x="0" y="40"/>
                  </a:lnTo>
                  <a:lnTo>
                    <a:pt x="8" y="60"/>
                  </a:lnTo>
                  <a:lnTo>
                    <a:pt x="33" y="68"/>
                  </a:lnTo>
                  <a:lnTo>
                    <a:pt x="63" y="68"/>
                  </a:lnTo>
                  <a:lnTo>
                    <a:pt x="83" y="68"/>
                  </a:lnTo>
                  <a:lnTo>
                    <a:pt x="96" y="67"/>
                  </a:lnTo>
                  <a:lnTo>
                    <a:pt x="116" y="65"/>
                  </a:lnTo>
                  <a:lnTo>
                    <a:pt x="113" y="61"/>
                  </a:lnTo>
                  <a:lnTo>
                    <a:pt x="121" y="63"/>
                  </a:lnTo>
                  <a:lnTo>
                    <a:pt x="117" y="67"/>
                  </a:lnTo>
                  <a:lnTo>
                    <a:pt x="129" y="68"/>
                  </a:lnTo>
                  <a:lnTo>
                    <a:pt x="175" y="68"/>
                  </a:lnTo>
                  <a:lnTo>
                    <a:pt x="220" y="67"/>
                  </a:lnTo>
                  <a:lnTo>
                    <a:pt x="218" y="66"/>
                  </a:lnTo>
                  <a:lnTo>
                    <a:pt x="229" y="63"/>
                  </a:lnTo>
                  <a:lnTo>
                    <a:pt x="230" y="66"/>
                  </a:lnTo>
                  <a:lnTo>
                    <a:pt x="231" y="68"/>
                  </a:lnTo>
                  <a:lnTo>
                    <a:pt x="240" y="70"/>
                  </a:lnTo>
                  <a:lnTo>
                    <a:pt x="262" y="70"/>
                  </a:lnTo>
                  <a:lnTo>
                    <a:pt x="289" y="68"/>
                  </a:lnTo>
                  <a:lnTo>
                    <a:pt x="316" y="65"/>
                  </a:lnTo>
                  <a:lnTo>
                    <a:pt x="326" y="54"/>
                  </a:lnTo>
                  <a:lnTo>
                    <a:pt x="337" y="46"/>
                  </a:lnTo>
                  <a:lnTo>
                    <a:pt x="348" y="41"/>
                  </a:lnTo>
                  <a:lnTo>
                    <a:pt x="393" y="27"/>
                  </a:lnTo>
                  <a:lnTo>
                    <a:pt x="419" y="16"/>
                  </a:lnTo>
                  <a:lnTo>
                    <a:pt x="447" y="1"/>
                  </a:lnTo>
                  <a:lnTo>
                    <a:pt x="42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61" name="Line 37"/>
            <p:cNvSpPr>
              <a:spLocks noChangeShapeType="1"/>
            </p:cNvSpPr>
            <p:nvPr/>
          </p:nvSpPr>
          <p:spPr bwMode="auto">
            <a:xfrm>
              <a:off x="9688" y="9890"/>
              <a:ext cx="0" cy="0"/>
            </a:xfrm>
            <a:prstGeom prst="line">
              <a:avLst/>
            </a:prstGeom>
            <a:noFill/>
            <a:ln w="38100">
              <a:solidFill>
                <a:srgbClr val="95C11F"/>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62" name="docshape426"/>
            <p:cNvSpPr>
              <a:spLocks/>
            </p:cNvSpPr>
            <p:nvPr/>
          </p:nvSpPr>
          <p:spPr bwMode="auto">
            <a:xfrm>
              <a:off x="9623" y="9708"/>
              <a:ext cx="873" cy="348"/>
            </a:xfrm>
            <a:custGeom>
              <a:avLst/>
              <a:gdLst/>
              <a:ahLst/>
              <a:cxnLst>
                <a:cxn ang="0">
                  <a:pos x="349" y="4"/>
                </a:cxn>
                <a:cxn ang="0">
                  <a:pos x="287" y="16"/>
                </a:cxn>
                <a:cxn ang="0">
                  <a:pos x="203" y="34"/>
                </a:cxn>
                <a:cxn ang="0">
                  <a:pos x="152" y="52"/>
                </a:cxn>
                <a:cxn ang="0">
                  <a:pos x="142" y="40"/>
                </a:cxn>
                <a:cxn ang="0">
                  <a:pos x="122" y="29"/>
                </a:cxn>
                <a:cxn ang="0">
                  <a:pos x="24" y="39"/>
                </a:cxn>
                <a:cxn ang="0">
                  <a:pos x="1" y="120"/>
                </a:cxn>
                <a:cxn ang="0">
                  <a:pos x="3" y="269"/>
                </a:cxn>
                <a:cxn ang="0">
                  <a:pos x="29" y="340"/>
                </a:cxn>
                <a:cxn ang="0">
                  <a:pos x="123" y="348"/>
                </a:cxn>
                <a:cxn ang="0">
                  <a:pos x="140" y="325"/>
                </a:cxn>
                <a:cxn ang="0">
                  <a:pos x="153" y="310"/>
                </a:cxn>
                <a:cxn ang="0">
                  <a:pos x="214" y="334"/>
                </a:cxn>
                <a:cxn ang="0">
                  <a:pos x="319" y="334"/>
                </a:cxn>
                <a:cxn ang="0">
                  <a:pos x="399" y="321"/>
                </a:cxn>
                <a:cxn ang="0">
                  <a:pos x="443" y="322"/>
                </a:cxn>
                <a:cxn ang="0">
                  <a:pos x="487" y="327"/>
                </a:cxn>
                <a:cxn ang="0">
                  <a:pos x="518" y="304"/>
                </a:cxn>
                <a:cxn ang="0">
                  <a:pos x="553" y="278"/>
                </a:cxn>
                <a:cxn ang="0">
                  <a:pos x="586" y="234"/>
                </a:cxn>
                <a:cxn ang="0">
                  <a:pos x="602" y="215"/>
                </a:cxn>
                <a:cxn ang="0">
                  <a:pos x="643" y="173"/>
                </a:cxn>
                <a:cxn ang="0">
                  <a:pos x="623" y="119"/>
                </a:cxn>
                <a:cxn ang="0">
                  <a:pos x="595" y="105"/>
                </a:cxn>
                <a:cxn ang="0">
                  <a:pos x="573" y="97"/>
                </a:cxn>
                <a:cxn ang="0">
                  <a:pos x="614" y="96"/>
                </a:cxn>
                <a:cxn ang="0">
                  <a:pos x="636" y="96"/>
                </a:cxn>
                <a:cxn ang="0">
                  <a:pos x="711" y="93"/>
                </a:cxn>
                <a:cxn ang="0">
                  <a:pos x="751" y="95"/>
                </a:cxn>
                <a:cxn ang="0">
                  <a:pos x="784" y="93"/>
                </a:cxn>
                <a:cxn ang="0">
                  <a:pos x="859" y="82"/>
                </a:cxn>
                <a:cxn ang="0">
                  <a:pos x="856" y="24"/>
                </a:cxn>
                <a:cxn ang="0">
                  <a:pos x="749" y="11"/>
                </a:cxn>
                <a:cxn ang="0">
                  <a:pos x="653" y="3"/>
                </a:cxn>
                <a:cxn ang="0">
                  <a:pos x="509" y="4"/>
                </a:cxn>
                <a:cxn ang="0">
                  <a:pos x="398" y="1"/>
                </a:cxn>
              </a:cxnLst>
              <a:rect l="0" t="0" r="r" b="b"/>
              <a:pathLst>
                <a:path w="873" h="348">
                  <a:moveTo>
                    <a:pt x="373" y="0"/>
                  </a:moveTo>
                  <a:lnTo>
                    <a:pt x="349" y="4"/>
                  </a:lnTo>
                  <a:lnTo>
                    <a:pt x="322" y="10"/>
                  </a:lnTo>
                  <a:lnTo>
                    <a:pt x="287" y="16"/>
                  </a:lnTo>
                  <a:lnTo>
                    <a:pt x="244" y="23"/>
                  </a:lnTo>
                  <a:lnTo>
                    <a:pt x="203" y="34"/>
                  </a:lnTo>
                  <a:lnTo>
                    <a:pt x="172" y="45"/>
                  </a:lnTo>
                  <a:lnTo>
                    <a:pt x="152" y="52"/>
                  </a:lnTo>
                  <a:lnTo>
                    <a:pt x="146" y="51"/>
                  </a:lnTo>
                  <a:lnTo>
                    <a:pt x="142" y="40"/>
                  </a:lnTo>
                  <a:lnTo>
                    <a:pt x="139" y="30"/>
                  </a:lnTo>
                  <a:lnTo>
                    <a:pt x="122" y="29"/>
                  </a:lnTo>
                  <a:lnTo>
                    <a:pt x="55" y="29"/>
                  </a:lnTo>
                  <a:lnTo>
                    <a:pt x="24" y="39"/>
                  </a:lnTo>
                  <a:lnTo>
                    <a:pt x="7" y="68"/>
                  </a:lnTo>
                  <a:lnTo>
                    <a:pt x="1" y="120"/>
                  </a:lnTo>
                  <a:lnTo>
                    <a:pt x="0" y="197"/>
                  </a:lnTo>
                  <a:lnTo>
                    <a:pt x="3" y="269"/>
                  </a:lnTo>
                  <a:lnTo>
                    <a:pt x="13" y="315"/>
                  </a:lnTo>
                  <a:lnTo>
                    <a:pt x="29" y="340"/>
                  </a:lnTo>
                  <a:lnTo>
                    <a:pt x="48" y="348"/>
                  </a:lnTo>
                  <a:lnTo>
                    <a:pt x="123" y="348"/>
                  </a:lnTo>
                  <a:lnTo>
                    <a:pt x="143" y="347"/>
                  </a:lnTo>
                  <a:lnTo>
                    <a:pt x="140" y="325"/>
                  </a:lnTo>
                  <a:lnTo>
                    <a:pt x="146" y="314"/>
                  </a:lnTo>
                  <a:lnTo>
                    <a:pt x="153" y="310"/>
                  </a:lnTo>
                  <a:lnTo>
                    <a:pt x="160" y="314"/>
                  </a:lnTo>
                  <a:lnTo>
                    <a:pt x="214" y="334"/>
                  </a:lnTo>
                  <a:lnTo>
                    <a:pt x="268" y="339"/>
                  </a:lnTo>
                  <a:lnTo>
                    <a:pt x="319" y="334"/>
                  </a:lnTo>
                  <a:lnTo>
                    <a:pt x="367" y="325"/>
                  </a:lnTo>
                  <a:lnTo>
                    <a:pt x="399" y="321"/>
                  </a:lnTo>
                  <a:lnTo>
                    <a:pt x="423" y="320"/>
                  </a:lnTo>
                  <a:lnTo>
                    <a:pt x="443" y="322"/>
                  </a:lnTo>
                  <a:lnTo>
                    <a:pt x="463" y="326"/>
                  </a:lnTo>
                  <a:lnTo>
                    <a:pt x="487" y="327"/>
                  </a:lnTo>
                  <a:lnTo>
                    <a:pt x="506" y="319"/>
                  </a:lnTo>
                  <a:lnTo>
                    <a:pt x="518" y="304"/>
                  </a:lnTo>
                  <a:lnTo>
                    <a:pt x="519" y="283"/>
                  </a:lnTo>
                  <a:lnTo>
                    <a:pt x="553" y="278"/>
                  </a:lnTo>
                  <a:lnTo>
                    <a:pt x="575" y="258"/>
                  </a:lnTo>
                  <a:lnTo>
                    <a:pt x="586" y="234"/>
                  </a:lnTo>
                  <a:lnTo>
                    <a:pt x="585" y="216"/>
                  </a:lnTo>
                  <a:lnTo>
                    <a:pt x="602" y="215"/>
                  </a:lnTo>
                  <a:lnTo>
                    <a:pt x="628" y="202"/>
                  </a:lnTo>
                  <a:lnTo>
                    <a:pt x="643" y="173"/>
                  </a:lnTo>
                  <a:lnTo>
                    <a:pt x="643" y="142"/>
                  </a:lnTo>
                  <a:lnTo>
                    <a:pt x="623" y="119"/>
                  </a:lnTo>
                  <a:lnTo>
                    <a:pt x="606" y="111"/>
                  </a:lnTo>
                  <a:lnTo>
                    <a:pt x="595" y="105"/>
                  </a:lnTo>
                  <a:lnTo>
                    <a:pt x="586" y="101"/>
                  </a:lnTo>
                  <a:lnTo>
                    <a:pt x="573" y="97"/>
                  </a:lnTo>
                  <a:lnTo>
                    <a:pt x="597" y="95"/>
                  </a:lnTo>
                  <a:lnTo>
                    <a:pt x="614" y="96"/>
                  </a:lnTo>
                  <a:lnTo>
                    <a:pt x="626" y="96"/>
                  </a:lnTo>
                  <a:lnTo>
                    <a:pt x="636" y="96"/>
                  </a:lnTo>
                  <a:lnTo>
                    <a:pt x="684" y="93"/>
                  </a:lnTo>
                  <a:lnTo>
                    <a:pt x="711" y="93"/>
                  </a:lnTo>
                  <a:lnTo>
                    <a:pt x="738" y="95"/>
                  </a:lnTo>
                  <a:lnTo>
                    <a:pt x="751" y="95"/>
                  </a:lnTo>
                  <a:lnTo>
                    <a:pt x="764" y="94"/>
                  </a:lnTo>
                  <a:lnTo>
                    <a:pt x="784" y="93"/>
                  </a:lnTo>
                  <a:lnTo>
                    <a:pt x="818" y="93"/>
                  </a:lnTo>
                  <a:lnTo>
                    <a:pt x="859" y="82"/>
                  </a:lnTo>
                  <a:lnTo>
                    <a:pt x="872" y="53"/>
                  </a:lnTo>
                  <a:lnTo>
                    <a:pt x="856" y="24"/>
                  </a:lnTo>
                  <a:lnTo>
                    <a:pt x="809" y="12"/>
                  </a:lnTo>
                  <a:lnTo>
                    <a:pt x="749" y="11"/>
                  </a:lnTo>
                  <a:lnTo>
                    <a:pt x="697" y="7"/>
                  </a:lnTo>
                  <a:lnTo>
                    <a:pt x="653" y="3"/>
                  </a:lnTo>
                  <a:lnTo>
                    <a:pt x="619" y="2"/>
                  </a:lnTo>
                  <a:lnTo>
                    <a:pt x="509" y="4"/>
                  </a:lnTo>
                  <a:lnTo>
                    <a:pt x="444" y="3"/>
                  </a:lnTo>
                  <a:lnTo>
                    <a:pt x="398" y="1"/>
                  </a:lnTo>
                  <a:lnTo>
                    <a:pt x="373" y="0"/>
                  </a:lnTo>
                  <a:close/>
                </a:path>
              </a:pathLst>
            </a:custGeom>
            <a:solidFill>
              <a:srgbClr val="95C11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63" name="docshape427"/>
            <p:cNvPicPr>
              <a:picLocks noChangeAspect="1" noChangeArrowheads="1"/>
            </p:cNvPicPr>
            <p:nvPr/>
          </p:nvPicPr>
          <p:blipFill>
            <a:blip r:embed="rId8"/>
            <a:srcRect/>
            <a:stretch>
              <a:fillRect/>
            </a:stretch>
          </p:blipFill>
          <p:spPr bwMode="auto">
            <a:xfrm>
              <a:off x="9640" y="9747"/>
              <a:ext cx="109" cy="295"/>
            </a:xfrm>
            <a:prstGeom prst="rect">
              <a:avLst/>
            </a:prstGeom>
            <a:noFill/>
            <a:ln w="9525">
              <a:noFill/>
              <a:miter lim="800000"/>
              <a:headEnd/>
              <a:tailEnd/>
            </a:ln>
          </p:spPr>
        </p:pic>
        <p:sp>
          <p:nvSpPr>
            <p:cNvPr id="1064" name="docshape428"/>
            <p:cNvSpPr>
              <a:spLocks/>
            </p:cNvSpPr>
            <p:nvPr/>
          </p:nvSpPr>
          <p:spPr bwMode="auto">
            <a:xfrm>
              <a:off x="9746" y="9719"/>
              <a:ext cx="492" cy="313"/>
            </a:xfrm>
            <a:custGeom>
              <a:avLst/>
              <a:gdLst/>
              <a:ahLst/>
              <a:cxnLst>
                <a:cxn ang="0">
                  <a:pos x="240" y="1"/>
                </a:cxn>
                <a:cxn ang="0">
                  <a:pos x="194" y="9"/>
                </a:cxn>
                <a:cxn ang="0">
                  <a:pos x="28" y="52"/>
                </a:cxn>
                <a:cxn ang="0">
                  <a:pos x="0" y="173"/>
                </a:cxn>
                <a:cxn ang="0">
                  <a:pos x="14" y="262"/>
                </a:cxn>
                <a:cxn ang="0">
                  <a:pos x="89" y="307"/>
                </a:cxn>
                <a:cxn ang="0">
                  <a:pos x="192" y="310"/>
                </a:cxn>
                <a:cxn ang="0">
                  <a:pos x="244" y="302"/>
                </a:cxn>
                <a:cxn ang="0">
                  <a:pos x="274" y="298"/>
                </a:cxn>
                <a:cxn ang="0">
                  <a:pos x="264" y="283"/>
                </a:cxn>
                <a:cxn ang="0">
                  <a:pos x="243" y="268"/>
                </a:cxn>
                <a:cxn ang="0">
                  <a:pos x="224" y="231"/>
                </a:cxn>
                <a:cxn ang="0">
                  <a:pos x="197" y="203"/>
                </a:cxn>
                <a:cxn ang="0">
                  <a:pos x="171" y="192"/>
                </a:cxn>
                <a:cxn ang="0">
                  <a:pos x="120" y="195"/>
                </a:cxn>
                <a:cxn ang="0">
                  <a:pos x="104" y="191"/>
                </a:cxn>
                <a:cxn ang="0">
                  <a:pos x="198" y="175"/>
                </a:cxn>
                <a:cxn ang="0">
                  <a:pos x="229" y="150"/>
                </a:cxn>
                <a:cxn ang="0">
                  <a:pos x="237" y="126"/>
                </a:cxn>
                <a:cxn ang="0">
                  <a:pos x="224" y="111"/>
                </a:cxn>
                <a:cxn ang="0">
                  <a:pos x="216" y="102"/>
                </a:cxn>
                <a:cxn ang="0">
                  <a:pos x="227" y="100"/>
                </a:cxn>
                <a:cxn ang="0">
                  <a:pos x="248" y="112"/>
                </a:cxn>
                <a:cxn ang="0">
                  <a:pos x="259" y="116"/>
                </a:cxn>
                <a:cxn ang="0">
                  <a:pos x="280" y="101"/>
                </a:cxn>
                <a:cxn ang="0">
                  <a:pos x="282" y="86"/>
                </a:cxn>
                <a:cxn ang="0">
                  <a:pos x="295" y="93"/>
                </a:cxn>
                <a:cxn ang="0">
                  <a:pos x="306" y="104"/>
                </a:cxn>
                <a:cxn ang="0">
                  <a:pos x="337" y="107"/>
                </a:cxn>
                <a:cxn ang="0">
                  <a:pos x="358" y="102"/>
                </a:cxn>
                <a:cxn ang="0">
                  <a:pos x="358" y="113"/>
                </a:cxn>
                <a:cxn ang="0">
                  <a:pos x="375" y="133"/>
                </a:cxn>
                <a:cxn ang="0">
                  <a:pos x="397" y="140"/>
                </a:cxn>
                <a:cxn ang="0">
                  <a:pos x="417" y="146"/>
                </a:cxn>
                <a:cxn ang="0">
                  <a:pos x="437" y="151"/>
                </a:cxn>
                <a:cxn ang="0">
                  <a:pos x="471" y="152"/>
                </a:cxn>
                <a:cxn ang="0">
                  <a:pos x="492" y="129"/>
                </a:cxn>
                <a:cxn ang="0">
                  <a:pos x="486" y="140"/>
                </a:cxn>
                <a:cxn ang="0">
                  <a:pos x="422" y="131"/>
                </a:cxn>
                <a:cxn ang="0">
                  <a:pos x="413" y="111"/>
                </a:cxn>
                <a:cxn ang="0">
                  <a:pos x="423" y="97"/>
                </a:cxn>
                <a:cxn ang="0">
                  <a:pos x="435" y="92"/>
                </a:cxn>
                <a:cxn ang="0">
                  <a:pos x="435" y="86"/>
                </a:cxn>
                <a:cxn ang="0">
                  <a:pos x="419" y="74"/>
                </a:cxn>
                <a:cxn ang="0">
                  <a:pos x="349" y="41"/>
                </a:cxn>
                <a:cxn ang="0">
                  <a:pos x="279" y="8"/>
                </a:cxn>
                <a:cxn ang="0">
                  <a:pos x="252" y="0"/>
                </a:cxn>
              </a:cxnLst>
              <a:rect l="0" t="0" r="r" b="b"/>
              <a:pathLst>
                <a:path w="492" h="313">
                  <a:moveTo>
                    <a:pt x="252" y="0"/>
                  </a:moveTo>
                  <a:lnTo>
                    <a:pt x="240" y="1"/>
                  </a:lnTo>
                  <a:lnTo>
                    <a:pt x="228" y="4"/>
                  </a:lnTo>
                  <a:lnTo>
                    <a:pt x="194" y="9"/>
                  </a:lnTo>
                  <a:lnTo>
                    <a:pt x="110" y="24"/>
                  </a:lnTo>
                  <a:lnTo>
                    <a:pt x="28" y="52"/>
                  </a:lnTo>
                  <a:lnTo>
                    <a:pt x="1" y="134"/>
                  </a:lnTo>
                  <a:lnTo>
                    <a:pt x="0" y="173"/>
                  </a:lnTo>
                  <a:lnTo>
                    <a:pt x="1" y="211"/>
                  </a:lnTo>
                  <a:lnTo>
                    <a:pt x="14" y="262"/>
                  </a:lnTo>
                  <a:lnTo>
                    <a:pt x="46" y="292"/>
                  </a:lnTo>
                  <a:lnTo>
                    <a:pt x="89" y="307"/>
                  </a:lnTo>
                  <a:lnTo>
                    <a:pt x="140" y="312"/>
                  </a:lnTo>
                  <a:lnTo>
                    <a:pt x="192" y="310"/>
                  </a:lnTo>
                  <a:lnTo>
                    <a:pt x="224" y="306"/>
                  </a:lnTo>
                  <a:lnTo>
                    <a:pt x="244" y="302"/>
                  </a:lnTo>
                  <a:lnTo>
                    <a:pt x="263" y="299"/>
                  </a:lnTo>
                  <a:lnTo>
                    <a:pt x="274" y="298"/>
                  </a:lnTo>
                  <a:lnTo>
                    <a:pt x="276" y="286"/>
                  </a:lnTo>
                  <a:lnTo>
                    <a:pt x="264" y="283"/>
                  </a:lnTo>
                  <a:lnTo>
                    <a:pt x="252" y="277"/>
                  </a:lnTo>
                  <a:lnTo>
                    <a:pt x="243" y="268"/>
                  </a:lnTo>
                  <a:lnTo>
                    <a:pt x="236" y="259"/>
                  </a:lnTo>
                  <a:lnTo>
                    <a:pt x="224" y="231"/>
                  </a:lnTo>
                  <a:lnTo>
                    <a:pt x="211" y="215"/>
                  </a:lnTo>
                  <a:lnTo>
                    <a:pt x="197" y="203"/>
                  </a:lnTo>
                  <a:lnTo>
                    <a:pt x="185" y="196"/>
                  </a:lnTo>
                  <a:lnTo>
                    <a:pt x="171" y="192"/>
                  </a:lnTo>
                  <a:lnTo>
                    <a:pt x="154" y="192"/>
                  </a:lnTo>
                  <a:lnTo>
                    <a:pt x="120" y="195"/>
                  </a:lnTo>
                  <a:lnTo>
                    <a:pt x="109" y="201"/>
                  </a:lnTo>
                  <a:lnTo>
                    <a:pt x="104" y="191"/>
                  </a:lnTo>
                  <a:lnTo>
                    <a:pt x="170" y="179"/>
                  </a:lnTo>
                  <a:lnTo>
                    <a:pt x="198" y="175"/>
                  </a:lnTo>
                  <a:lnTo>
                    <a:pt x="214" y="166"/>
                  </a:lnTo>
                  <a:lnTo>
                    <a:pt x="229" y="150"/>
                  </a:lnTo>
                  <a:lnTo>
                    <a:pt x="237" y="137"/>
                  </a:lnTo>
                  <a:lnTo>
                    <a:pt x="237" y="126"/>
                  </a:lnTo>
                  <a:lnTo>
                    <a:pt x="232" y="117"/>
                  </a:lnTo>
                  <a:lnTo>
                    <a:pt x="224" y="111"/>
                  </a:lnTo>
                  <a:lnTo>
                    <a:pt x="212" y="106"/>
                  </a:lnTo>
                  <a:lnTo>
                    <a:pt x="216" y="102"/>
                  </a:lnTo>
                  <a:lnTo>
                    <a:pt x="221" y="101"/>
                  </a:lnTo>
                  <a:lnTo>
                    <a:pt x="227" y="100"/>
                  </a:lnTo>
                  <a:lnTo>
                    <a:pt x="241" y="108"/>
                  </a:lnTo>
                  <a:lnTo>
                    <a:pt x="248" y="112"/>
                  </a:lnTo>
                  <a:lnTo>
                    <a:pt x="254" y="116"/>
                  </a:lnTo>
                  <a:lnTo>
                    <a:pt x="259" y="116"/>
                  </a:lnTo>
                  <a:lnTo>
                    <a:pt x="280" y="111"/>
                  </a:lnTo>
                  <a:lnTo>
                    <a:pt x="280" y="101"/>
                  </a:lnTo>
                  <a:lnTo>
                    <a:pt x="279" y="89"/>
                  </a:lnTo>
                  <a:lnTo>
                    <a:pt x="282" y="86"/>
                  </a:lnTo>
                  <a:lnTo>
                    <a:pt x="292" y="90"/>
                  </a:lnTo>
                  <a:lnTo>
                    <a:pt x="295" y="93"/>
                  </a:lnTo>
                  <a:lnTo>
                    <a:pt x="297" y="98"/>
                  </a:lnTo>
                  <a:lnTo>
                    <a:pt x="306" y="104"/>
                  </a:lnTo>
                  <a:lnTo>
                    <a:pt x="322" y="106"/>
                  </a:lnTo>
                  <a:lnTo>
                    <a:pt x="337" y="107"/>
                  </a:lnTo>
                  <a:lnTo>
                    <a:pt x="348" y="105"/>
                  </a:lnTo>
                  <a:lnTo>
                    <a:pt x="358" y="102"/>
                  </a:lnTo>
                  <a:lnTo>
                    <a:pt x="357" y="110"/>
                  </a:lnTo>
                  <a:lnTo>
                    <a:pt x="358" y="113"/>
                  </a:lnTo>
                  <a:lnTo>
                    <a:pt x="363" y="126"/>
                  </a:lnTo>
                  <a:lnTo>
                    <a:pt x="375" y="133"/>
                  </a:lnTo>
                  <a:lnTo>
                    <a:pt x="388" y="137"/>
                  </a:lnTo>
                  <a:lnTo>
                    <a:pt x="397" y="140"/>
                  </a:lnTo>
                  <a:lnTo>
                    <a:pt x="407" y="143"/>
                  </a:lnTo>
                  <a:lnTo>
                    <a:pt x="417" y="146"/>
                  </a:lnTo>
                  <a:lnTo>
                    <a:pt x="427" y="149"/>
                  </a:lnTo>
                  <a:lnTo>
                    <a:pt x="437" y="151"/>
                  </a:lnTo>
                  <a:lnTo>
                    <a:pt x="452" y="153"/>
                  </a:lnTo>
                  <a:lnTo>
                    <a:pt x="471" y="152"/>
                  </a:lnTo>
                  <a:lnTo>
                    <a:pt x="487" y="146"/>
                  </a:lnTo>
                  <a:lnTo>
                    <a:pt x="492" y="129"/>
                  </a:lnTo>
                  <a:lnTo>
                    <a:pt x="491" y="123"/>
                  </a:lnTo>
                  <a:lnTo>
                    <a:pt x="486" y="140"/>
                  </a:lnTo>
                  <a:lnTo>
                    <a:pt x="441" y="133"/>
                  </a:lnTo>
                  <a:lnTo>
                    <a:pt x="422" y="131"/>
                  </a:lnTo>
                  <a:lnTo>
                    <a:pt x="417" y="123"/>
                  </a:lnTo>
                  <a:lnTo>
                    <a:pt x="413" y="111"/>
                  </a:lnTo>
                  <a:lnTo>
                    <a:pt x="416" y="107"/>
                  </a:lnTo>
                  <a:lnTo>
                    <a:pt x="423" y="97"/>
                  </a:lnTo>
                  <a:lnTo>
                    <a:pt x="429" y="94"/>
                  </a:lnTo>
                  <a:lnTo>
                    <a:pt x="435" y="92"/>
                  </a:lnTo>
                  <a:lnTo>
                    <a:pt x="441" y="88"/>
                  </a:lnTo>
                  <a:lnTo>
                    <a:pt x="435" y="86"/>
                  </a:lnTo>
                  <a:lnTo>
                    <a:pt x="427" y="81"/>
                  </a:lnTo>
                  <a:lnTo>
                    <a:pt x="419" y="74"/>
                  </a:lnTo>
                  <a:lnTo>
                    <a:pt x="410" y="74"/>
                  </a:lnTo>
                  <a:lnTo>
                    <a:pt x="349" y="41"/>
                  </a:lnTo>
                  <a:lnTo>
                    <a:pt x="315" y="27"/>
                  </a:lnTo>
                  <a:lnTo>
                    <a:pt x="279" y="8"/>
                  </a:lnTo>
                  <a:lnTo>
                    <a:pt x="265" y="1"/>
                  </a:lnTo>
                  <a:lnTo>
                    <a:pt x="25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65" name="docshape429"/>
            <p:cNvPicPr>
              <a:picLocks noChangeAspect="1" noChangeArrowheads="1"/>
            </p:cNvPicPr>
            <p:nvPr/>
          </p:nvPicPr>
          <p:blipFill>
            <a:blip r:embed="rId9"/>
            <a:srcRect/>
            <a:stretch>
              <a:fillRect/>
            </a:stretch>
          </p:blipFill>
          <p:spPr bwMode="auto">
            <a:xfrm>
              <a:off x="9968" y="9816"/>
              <a:ext cx="287" cy="208"/>
            </a:xfrm>
            <a:prstGeom prst="rect">
              <a:avLst/>
            </a:prstGeom>
            <a:noFill/>
            <a:ln w="9525">
              <a:noFill/>
              <a:miter lim="800000"/>
              <a:headEnd/>
              <a:tailEnd/>
            </a:ln>
          </p:spPr>
        </p:pic>
        <p:sp>
          <p:nvSpPr>
            <p:cNvPr id="1066" name="docshape430"/>
            <p:cNvSpPr>
              <a:spLocks/>
            </p:cNvSpPr>
            <p:nvPr/>
          </p:nvSpPr>
          <p:spPr bwMode="auto">
            <a:xfrm>
              <a:off x="10037" y="9721"/>
              <a:ext cx="448" cy="71"/>
            </a:xfrm>
            <a:custGeom>
              <a:avLst/>
              <a:gdLst/>
              <a:ahLst/>
              <a:cxnLst>
                <a:cxn ang="0">
                  <a:pos x="25" y="0"/>
                </a:cxn>
                <a:cxn ang="0">
                  <a:pos x="0" y="2"/>
                </a:cxn>
                <a:cxn ang="0">
                  <a:pos x="29" y="17"/>
                </a:cxn>
                <a:cxn ang="0">
                  <a:pos x="55" y="28"/>
                </a:cxn>
                <a:cxn ang="0">
                  <a:pos x="100" y="42"/>
                </a:cxn>
                <a:cxn ang="0">
                  <a:pos x="111" y="47"/>
                </a:cxn>
                <a:cxn ang="0">
                  <a:pos x="121" y="55"/>
                </a:cxn>
                <a:cxn ang="0">
                  <a:pos x="132" y="66"/>
                </a:cxn>
                <a:cxn ang="0">
                  <a:pos x="159" y="69"/>
                </a:cxn>
                <a:cxn ang="0">
                  <a:pos x="186" y="71"/>
                </a:cxn>
                <a:cxn ang="0">
                  <a:pos x="207" y="71"/>
                </a:cxn>
                <a:cxn ang="0">
                  <a:pos x="217" y="69"/>
                </a:cxn>
                <a:cxn ang="0">
                  <a:pos x="218" y="67"/>
                </a:cxn>
                <a:cxn ang="0">
                  <a:pos x="219" y="64"/>
                </a:cxn>
                <a:cxn ang="0">
                  <a:pos x="230" y="66"/>
                </a:cxn>
                <a:cxn ang="0">
                  <a:pos x="227" y="68"/>
                </a:cxn>
                <a:cxn ang="0">
                  <a:pos x="238" y="68"/>
                </a:cxn>
                <a:cxn ang="0">
                  <a:pos x="273" y="69"/>
                </a:cxn>
                <a:cxn ang="0">
                  <a:pos x="319" y="69"/>
                </a:cxn>
                <a:cxn ang="0">
                  <a:pos x="331" y="68"/>
                </a:cxn>
                <a:cxn ang="0">
                  <a:pos x="327" y="64"/>
                </a:cxn>
                <a:cxn ang="0">
                  <a:pos x="335" y="62"/>
                </a:cxn>
                <a:cxn ang="0">
                  <a:pos x="332" y="66"/>
                </a:cxn>
                <a:cxn ang="0">
                  <a:pos x="352" y="68"/>
                </a:cxn>
                <a:cxn ang="0">
                  <a:pos x="364" y="69"/>
                </a:cxn>
                <a:cxn ang="0">
                  <a:pos x="385" y="69"/>
                </a:cxn>
                <a:cxn ang="0">
                  <a:pos x="415" y="69"/>
                </a:cxn>
                <a:cxn ang="0">
                  <a:pos x="440" y="61"/>
                </a:cxn>
                <a:cxn ang="0">
                  <a:pos x="448" y="41"/>
                </a:cxn>
                <a:cxn ang="0">
                  <a:pos x="434" y="20"/>
                </a:cxn>
                <a:cxn ang="0">
                  <a:pos x="396" y="9"/>
                </a:cxn>
                <a:cxn ang="0">
                  <a:pos x="368" y="9"/>
                </a:cxn>
                <a:cxn ang="0">
                  <a:pos x="353" y="9"/>
                </a:cxn>
                <a:cxn ang="0">
                  <a:pos x="346" y="10"/>
                </a:cxn>
                <a:cxn ang="0">
                  <a:pos x="341" y="10"/>
                </a:cxn>
                <a:cxn ang="0">
                  <a:pos x="316" y="8"/>
                </a:cxn>
                <a:cxn ang="0">
                  <a:pos x="284" y="5"/>
                </a:cxn>
                <a:cxn ang="0">
                  <a:pos x="251" y="2"/>
                </a:cxn>
                <a:cxn ang="0">
                  <a:pos x="222" y="3"/>
                </a:cxn>
                <a:cxn ang="0">
                  <a:pos x="188" y="1"/>
                </a:cxn>
                <a:cxn ang="0">
                  <a:pos x="151" y="1"/>
                </a:cxn>
                <a:cxn ang="0">
                  <a:pos x="117" y="2"/>
                </a:cxn>
                <a:cxn ang="0">
                  <a:pos x="92" y="2"/>
                </a:cxn>
                <a:cxn ang="0">
                  <a:pos x="50" y="1"/>
                </a:cxn>
                <a:cxn ang="0">
                  <a:pos x="25" y="0"/>
                </a:cxn>
              </a:cxnLst>
              <a:rect l="0" t="0" r="r" b="b"/>
              <a:pathLst>
                <a:path w="448" h="71">
                  <a:moveTo>
                    <a:pt x="25" y="0"/>
                  </a:moveTo>
                  <a:lnTo>
                    <a:pt x="0" y="2"/>
                  </a:lnTo>
                  <a:lnTo>
                    <a:pt x="29" y="17"/>
                  </a:lnTo>
                  <a:lnTo>
                    <a:pt x="55" y="28"/>
                  </a:lnTo>
                  <a:lnTo>
                    <a:pt x="100" y="42"/>
                  </a:lnTo>
                  <a:lnTo>
                    <a:pt x="111" y="47"/>
                  </a:lnTo>
                  <a:lnTo>
                    <a:pt x="121" y="55"/>
                  </a:lnTo>
                  <a:lnTo>
                    <a:pt x="132" y="66"/>
                  </a:lnTo>
                  <a:lnTo>
                    <a:pt x="159" y="69"/>
                  </a:lnTo>
                  <a:lnTo>
                    <a:pt x="186" y="71"/>
                  </a:lnTo>
                  <a:lnTo>
                    <a:pt x="207" y="71"/>
                  </a:lnTo>
                  <a:lnTo>
                    <a:pt x="217" y="69"/>
                  </a:lnTo>
                  <a:lnTo>
                    <a:pt x="218" y="67"/>
                  </a:lnTo>
                  <a:lnTo>
                    <a:pt x="219" y="64"/>
                  </a:lnTo>
                  <a:lnTo>
                    <a:pt x="230" y="66"/>
                  </a:lnTo>
                  <a:lnTo>
                    <a:pt x="227" y="68"/>
                  </a:lnTo>
                  <a:lnTo>
                    <a:pt x="238" y="68"/>
                  </a:lnTo>
                  <a:lnTo>
                    <a:pt x="273" y="69"/>
                  </a:lnTo>
                  <a:lnTo>
                    <a:pt x="319" y="69"/>
                  </a:lnTo>
                  <a:lnTo>
                    <a:pt x="331" y="68"/>
                  </a:lnTo>
                  <a:lnTo>
                    <a:pt x="327" y="64"/>
                  </a:lnTo>
                  <a:lnTo>
                    <a:pt x="335" y="62"/>
                  </a:lnTo>
                  <a:lnTo>
                    <a:pt x="332" y="66"/>
                  </a:lnTo>
                  <a:lnTo>
                    <a:pt x="352" y="68"/>
                  </a:lnTo>
                  <a:lnTo>
                    <a:pt x="364" y="69"/>
                  </a:lnTo>
                  <a:lnTo>
                    <a:pt x="385" y="69"/>
                  </a:lnTo>
                  <a:lnTo>
                    <a:pt x="415" y="69"/>
                  </a:lnTo>
                  <a:lnTo>
                    <a:pt x="440" y="61"/>
                  </a:lnTo>
                  <a:lnTo>
                    <a:pt x="448" y="41"/>
                  </a:lnTo>
                  <a:lnTo>
                    <a:pt x="434" y="20"/>
                  </a:lnTo>
                  <a:lnTo>
                    <a:pt x="396" y="9"/>
                  </a:lnTo>
                  <a:lnTo>
                    <a:pt x="368" y="9"/>
                  </a:lnTo>
                  <a:lnTo>
                    <a:pt x="353" y="9"/>
                  </a:lnTo>
                  <a:lnTo>
                    <a:pt x="346" y="10"/>
                  </a:lnTo>
                  <a:lnTo>
                    <a:pt x="341" y="10"/>
                  </a:lnTo>
                  <a:lnTo>
                    <a:pt x="316" y="8"/>
                  </a:lnTo>
                  <a:lnTo>
                    <a:pt x="284" y="5"/>
                  </a:lnTo>
                  <a:lnTo>
                    <a:pt x="251" y="2"/>
                  </a:lnTo>
                  <a:lnTo>
                    <a:pt x="222" y="3"/>
                  </a:lnTo>
                  <a:lnTo>
                    <a:pt x="188" y="1"/>
                  </a:lnTo>
                  <a:lnTo>
                    <a:pt x="151" y="1"/>
                  </a:lnTo>
                  <a:lnTo>
                    <a:pt x="117" y="2"/>
                  </a:lnTo>
                  <a:lnTo>
                    <a:pt x="92" y="2"/>
                  </a:lnTo>
                  <a:lnTo>
                    <a:pt x="50" y="1"/>
                  </a:lnTo>
                  <a:lnTo>
                    <a:pt x="2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67" name="Line 43"/>
            <p:cNvSpPr>
              <a:spLocks noChangeShapeType="1"/>
            </p:cNvSpPr>
            <p:nvPr/>
          </p:nvSpPr>
          <p:spPr bwMode="auto">
            <a:xfrm>
              <a:off x="9753" y="7557"/>
              <a:ext cx="0" cy="0"/>
            </a:xfrm>
            <a:prstGeom prst="line">
              <a:avLst/>
            </a:prstGeom>
            <a:noFill/>
            <a:ln w="38100">
              <a:solidFill>
                <a:srgbClr val="951B81"/>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68" name="docshape431"/>
            <p:cNvSpPr>
              <a:spLocks/>
            </p:cNvSpPr>
            <p:nvPr/>
          </p:nvSpPr>
          <p:spPr bwMode="auto">
            <a:xfrm>
              <a:off x="9688" y="7372"/>
              <a:ext cx="873" cy="348"/>
            </a:xfrm>
            <a:custGeom>
              <a:avLst/>
              <a:gdLst/>
              <a:ahLst/>
              <a:cxnLst>
                <a:cxn ang="0">
                  <a:pos x="349" y="4"/>
                </a:cxn>
                <a:cxn ang="0">
                  <a:pos x="287" y="16"/>
                </a:cxn>
                <a:cxn ang="0">
                  <a:pos x="203" y="34"/>
                </a:cxn>
                <a:cxn ang="0">
                  <a:pos x="152" y="53"/>
                </a:cxn>
                <a:cxn ang="0">
                  <a:pos x="142" y="40"/>
                </a:cxn>
                <a:cxn ang="0">
                  <a:pos x="122" y="30"/>
                </a:cxn>
                <a:cxn ang="0">
                  <a:pos x="24" y="39"/>
                </a:cxn>
                <a:cxn ang="0">
                  <a:pos x="1" y="120"/>
                </a:cxn>
                <a:cxn ang="0">
                  <a:pos x="3" y="269"/>
                </a:cxn>
                <a:cxn ang="0">
                  <a:pos x="29" y="341"/>
                </a:cxn>
                <a:cxn ang="0">
                  <a:pos x="123" y="348"/>
                </a:cxn>
                <a:cxn ang="0">
                  <a:pos x="140" y="326"/>
                </a:cxn>
                <a:cxn ang="0">
                  <a:pos x="153" y="311"/>
                </a:cxn>
                <a:cxn ang="0">
                  <a:pos x="214" y="334"/>
                </a:cxn>
                <a:cxn ang="0">
                  <a:pos x="319" y="334"/>
                </a:cxn>
                <a:cxn ang="0">
                  <a:pos x="400" y="321"/>
                </a:cxn>
                <a:cxn ang="0">
                  <a:pos x="443" y="322"/>
                </a:cxn>
                <a:cxn ang="0">
                  <a:pos x="487" y="327"/>
                </a:cxn>
                <a:cxn ang="0">
                  <a:pos x="518" y="304"/>
                </a:cxn>
                <a:cxn ang="0">
                  <a:pos x="553" y="278"/>
                </a:cxn>
                <a:cxn ang="0">
                  <a:pos x="586" y="235"/>
                </a:cxn>
                <a:cxn ang="0">
                  <a:pos x="602" y="215"/>
                </a:cxn>
                <a:cxn ang="0">
                  <a:pos x="643" y="174"/>
                </a:cxn>
                <a:cxn ang="0">
                  <a:pos x="623" y="119"/>
                </a:cxn>
                <a:cxn ang="0">
                  <a:pos x="595" y="105"/>
                </a:cxn>
                <a:cxn ang="0">
                  <a:pos x="573" y="97"/>
                </a:cxn>
                <a:cxn ang="0">
                  <a:pos x="614" y="96"/>
                </a:cxn>
                <a:cxn ang="0">
                  <a:pos x="636" y="96"/>
                </a:cxn>
                <a:cxn ang="0">
                  <a:pos x="711" y="93"/>
                </a:cxn>
                <a:cxn ang="0">
                  <a:pos x="751" y="95"/>
                </a:cxn>
                <a:cxn ang="0">
                  <a:pos x="784" y="93"/>
                </a:cxn>
                <a:cxn ang="0">
                  <a:pos x="859" y="82"/>
                </a:cxn>
                <a:cxn ang="0">
                  <a:pos x="856" y="24"/>
                </a:cxn>
                <a:cxn ang="0">
                  <a:pos x="749" y="11"/>
                </a:cxn>
                <a:cxn ang="0">
                  <a:pos x="654" y="4"/>
                </a:cxn>
                <a:cxn ang="0">
                  <a:pos x="509" y="4"/>
                </a:cxn>
                <a:cxn ang="0">
                  <a:pos x="398" y="1"/>
                </a:cxn>
              </a:cxnLst>
              <a:rect l="0" t="0" r="r" b="b"/>
              <a:pathLst>
                <a:path w="873" h="348">
                  <a:moveTo>
                    <a:pt x="373" y="0"/>
                  </a:moveTo>
                  <a:lnTo>
                    <a:pt x="349" y="4"/>
                  </a:lnTo>
                  <a:lnTo>
                    <a:pt x="322" y="11"/>
                  </a:lnTo>
                  <a:lnTo>
                    <a:pt x="287" y="16"/>
                  </a:lnTo>
                  <a:lnTo>
                    <a:pt x="244" y="23"/>
                  </a:lnTo>
                  <a:lnTo>
                    <a:pt x="203" y="34"/>
                  </a:lnTo>
                  <a:lnTo>
                    <a:pt x="172" y="45"/>
                  </a:lnTo>
                  <a:lnTo>
                    <a:pt x="152" y="53"/>
                  </a:lnTo>
                  <a:lnTo>
                    <a:pt x="146" y="51"/>
                  </a:lnTo>
                  <a:lnTo>
                    <a:pt x="142" y="40"/>
                  </a:lnTo>
                  <a:lnTo>
                    <a:pt x="139" y="30"/>
                  </a:lnTo>
                  <a:lnTo>
                    <a:pt x="122" y="30"/>
                  </a:lnTo>
                  <a:lnTo>
                    <a:pt x="55" y="30"/>
                  </a:lnTo>
                  <a:lnTo>
                    <a:pt x="24" y="39"/>
                  </a:lnTo>
                  <a:lnTo>
                    <a:pt x="7" y="68"/>
                  </a:lnTo>
                  <a:lnTo>
                    <a:pt x="1" y="120"/>
                  </a:lnTo>
                  <a:lnTo>
                    <a:pt x="0" y="197"/>
                  </a:lnTo>
                  <a:lnTo>
                    <a:pt x="3" y="269"/>
                  </a:lnTo>
                  <a:lnTo>
                    <a:pt x="13" y="316"/>
                  </a:lnTo>
                  <a:lnTo>
                    <a:pt x="29" y="341"/>
                  </a:lnTo>
                  <a:lnTo>
                    <a:pt x="48" y="348"/>
                  </a:lnTo>
                  <a:lnTo>
                    <a:pt x="123" y="348"/>
                  </a:lnTo>
                  <a:lnTo>
                    <a:pt x="143" y="348"/>
                  </a:lnTo>
                  <a:lnTo>
                    <a:pt x="140" y="326"/>
                  </a:lnTo>
                  <a:lnTo>
                    <a:pt x="146" y="314"/>
                  </a:lnTo>
                  <a:lnTo>
                    <a:pt x="153" y="311"/>
                  </a:lnTo>
                  <a:lnTo>
                    <a:pt x="160" y="314"/>
                  </a:lnTo>
                  <a:lnTo>
                    <a:pt x="214" y="334"/>
                  </a:lnTo>
                  <a:lnTo>
                    <a:pt x="268" y="339"/>
                  </a:lnTo>
                  <a:lnTo>
                    <a:pt x="319" y="334"/>
                  </a:lnTo>
                  <a:lnTo>
                    <a:pt x="367" y="326"/>
                  </a:lnTo>
                  <a:lnTo>
                    <a:pt x="400" y="321"/>
                  </a:lnTo>
                  <a:lnTo>
                    <a:pt x="423" y="320"/>
                  </a:lnTo>
                  <a:lnTo>
                    <a:pt x="443" y="322"/>
                  </a:lnTo>
                  <a:lnTo>
                    <a:pt x="463" y="326"/>
                  </a:lnTo>
                  <a:lnTo>
                    <a:pt x="487" y="327"/>
                  </a:lnTo>
                  <a:lnTo>
                    <a:pt x="506" y="320"/>
                  </a:lnTo>
                  <a:lnTo>
                    <a:pt x="518" y="304"/>
                  </a:lnTo>
                  <a:lnTo>
                    <a:pt x="519" y="283"/>
                  </a:lnTo>
                  <a:lnTo>
                    <a:pt x="553" y="278"/>
                  </a:lnTo>
                  <a:lnTo>
                    <a:pt x="575" y="259"/>
                  </a:lnTo>
                  <a:lnTo>
                    <a:pt x="586" y="235"/>
                  </a:lnTo>
                  <a:lnTo>
                    <a:pt x="585" y="216"/>
                  </a:lnTo>
                  <a:lnTo>
                    <a:pt x="602" y="215"/>
                  </a:lnTo>
                  <a:lnTo>
                    <a:pt x="628" y="202"/>
                  </a:lnTo>
                  <a:lnTo>
                    <a:pt x="643" y="174"/>
                  </a:lnTo>
                  <a:lnTo>
                    <a:pt x="643" y="142"/>
                  </a:lnTo>
                  <a:lnTo>
                    <a:pt x="623" y="119"/>
                  </a:lnTo>
                  <a:lnTo>
                    <a:pt x="606" y="111"/>
                  </a:lnTo>
                  <a:lnTo>
                    <a:pt x="595" y="105"/>
                  </a:lnTo>
                  <a:lnTo>
                    <a:pt x="586" y="101"/>
                  </a:lnTo>
                  <a:lnTo>
                    <a:pt x="573" y="97"/>
                  </a:lnTo>
                  <a:lnTo>
                    <a:pt x="597" y="96"/>
                  </a:lnTo>
                  <a:lnTo>
                    <a:pt x="614" y="96"/>
                  </a:lnTo>
                  <a:lnTo>
                    <a:pt x="626" y="96"/>
                  </a:lnTo>
                  <a:lnTo>
                    <a:pt x="636" y="96"/>
                  </a:lnTo>
                  <a:lnTo>
                    <a:pt x="684" y="93"/>
                  </a:lnTo>
                  <a:lnTo>
                    <a:pt x="711" y="93"/>
                  </a:lnTo>
                  <a:lnTo>
                    <a:pt x="738" y="95"/>
                  </a:lnTo>
                  <a:lnTo>
                    <a:pt x="751" y="95"/>
                  </a:lnTo>
                  <a:lnTo>
                    <a:pt x="764" y="94"/>
                  </a:lnTo>
                  <a:lnTo>
                    <a:pt x="784" y="93"/>
                  </a:lnTo>
                  <a:lnTo>
                    <a:pt x="818" y="94"/>
                  </a:lnTo>
                  <a:lnTo>
                    <a:pt x="859" y="82"/>
                  </a:lnTo>
                  <a:lnTo>
                    <a:pt x="872" y="54"/>
                  </a:lnTo>
                  <a:lnTo>
                    <a:pt x="856" y="24"/>
                  </a:lnTo>
                  <a:lnTo>
                    <a:pt x="809" y="12"/>
                  </a:lnTo>
                  <a:lnTo>
                    <a:pt x="749" y="11"/>
                  </a:lnTo>
                  <a:lnTo>
                    <a:pt x="697" y="7"/>
                  </a:lnTo>
                  <a:lnTo>
                    <a:pt x="654" y="4"/>
                  </a:lnTo>
                  <a:lnTo>
                    <a:pt x="619" y="2"/>
                  </a:lnTo>
                  <a:lnTo>
                    <a:pt x="509" y="4"/>
                  </a:lnTo>
                  <a:lnTo>
                    <a:pt x="444" y="4"/>
                  </a:lnTo>
                  <a:lnTo>
                    <a:pt x="398" y="1"/>
                  </a:lnTo>
                  <a:lnTo>
                    <a:pt x="373" y="0"/>
                  </a:lnTo>
                  <a:close/>
                </a:path>
              </a:pathLst>
            </a:custGeom>
            <a:solidFill>
              <a:srgbClr val="951B8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69" name="docshape432"/>
            <p:cNvPicPr>
              <a:picLocks noChangeAspect="1" noChangeArrowheads="1"/>
            </p:cNvPicPr>
            <p:nvPr/>
          </p:nvPicPr>
          <p:blipFill>
            <a:blip r:embed="rId10"/>
            <a:srcRect/>
            <a:stretch>
              <a:fillRect/>
            </a:stretch>
          </p:blipFill>
          <p:spPr bwMode="auto">
            <a:xfrm>
              <a:off x="9705" y="7411"/>
              <a:ext cx="109" cy="295"/>
            </a:xfrm>
            <a:prstGeom prst="rect">
              <a:avLst/>
            </a:prstGeom>
            <a:noFill/>
            <a:ln w="9525">
              <a:noFill/>
              <a:miter lim="800000"/>
              <a:headEnd/>
              <a:tailEnd/>
            </a:ln>
          </p:spPr>
        </p:pic>
        <p:sp>
          <p:nvSpPr>
            <p:cNvPr id="1070" name="docshape433"/>
            <p:cNvSpPr>
              <a:spLocks/>
            </p:cNvSpPr>
            <p:nvPr/>
          </p:nvSpPr>
          <p:spPr bwMode="auto">
            <a:xfrm>
              <a:off x="9811" y="7383"/>
              <a:ext cx="492" cy="313"/>
            </a:xfrm>
            <a:custGeom>
              <a:avLst/>
              <a:gdLst/>
              <a:ahLst/>
              <a:cxnLst>
                <a:cxn ang="0">
                  <a:pos x="240" y="2"/>
                </a:cxn>
                <a:cxn ang="0">
                  <a:pos x="194" y="9"/>
                </a:cxn>
                <a:cxn ang="0">
                  <a:pos x="28" y="53"/>
                </a:cxn>
                <a:cxn ang="0">
                  <a:pos x="0" y="173"/>
                </a:cxn>
                <a:cxn ang="0">
                  <a:pos x="14" y="262"/>
                </a:cxn>
                <a:cxn ang="0">
                  <a:pos x="89" y="307"/>
                </a:cxn>
                <a:cxn ang="0">
                  <a:pos x="192" y="311"/>
                </a:cxn>
                <a:cxn ang="0">
                  <a:pos x="244" y="302"/>
                </a:cxn>
                <a:cxn ang="0">
                  <a:pos x="274" y="298"/>
                </a:cxn>
                <a:cxn ang="0">
                  <a:pos x="264" y="283"/>
                </a:cxn>
                <a:cxn ang="0">
                  <a:pos x="243" y="268"/>
                </a:cxn>
                <a:cxn ang="0">
                  <a:pos x="224" y="231"/>
                </a:cxn>
                <a:cxn ang="0">
                  <a:pos x="197" y="203"/>
                </a:cxn>
                <a:cxn ang="0">
                  <a:pos x="171" y="192"/>
                </a:cxn>
                <a:cxn ang="0">
                  <a:pos x="120" y="195"/>
                </a:cxn>
                <a:cxn ang="0">
                  <a:pos x="104" y="191"/>
                </a:cxn>
                <a:cxn ang="0">
                  <a:pos x="198" y="175"/>
                </a:cxn>
                <a:cxn ang="0">
                  <a:pos x="229" y="150"/>
                </a:cxn>
                <a:cxn ang="0">
                  <a:pos x="237" y="126"/>
                </a:cxn>
                <a:cxn ang="0">
                  <a:pos x="224" y="111"/>
                </a:cxn>
                <a:cxn ang="0">
                  <a:pos x="216" y="103"/>
                </a:cxn>
                <a:cxn ang="0">
                  <a:pos x="227" y="101"/>
                </a:cxn>
                <a:cxn ang="0">
                  <a:pos x="248" y="112"/>
                </a:cxn>
                <a:cxn ang="0">
                  <a:pos x="259" y="116"/>
                </a:cxn>
                <a:cxn ang="0">
                  <a:pos x="280" y="102"/>
                </a:cxn>
                <a:cxn ang="0">
                  <a:pos x="282" y="86"/>
                </a:cxn>
                <a:cxn ang="0">
                  <a:pos x="295" y="94"/>
                </a:cxn>
                <a:cxn ang="0">
                  <a:pos x="307" y="104"/>
                </a:cxn>
                <a:cxn ang="0">
                  <a:pos x="338" y="107"/>
                </a:cxn>
                <a:cxn ang="0">
                  <a:pos x="358" y="102"/>
                </a:cxn>
                <a:cxn ang="0">
                  <a:pos x="358" y="113"/>
                </a:cxn>
                <a:cxn ang="0">
                  <a:pos x="375" y="133"/>
                </a:cxn>
                <a:cxn ang="0">
                  <a:pos x="397" y="140"/>
                </a:cxn>
                <a:cxn ang="0">
                  <a:pos x="417" y="146"/>
                </a:cxn>
                <a:cxn ang="0">
                  <a:pos x="437" y="151"/>
                </a:cxn>
                <a:cxn ang="0">
                  <a:pos x="471" y="152"/>
                </a:cxn>
                <a:cxn ang="0">
                  <a:pos x="492" y="129"/>
                </a:cxn>
                <a:cxn ang="0">
                  <a:pos x="486" y="140"/>
                </a:cxn>
                <a:cxn ang="0">
                  <a:pos x="422" y="131"/>
                </a:cxn>
                <a:cxn ang="0">
                  <a:pos x="413" y="112"/>
                </a:cxn>
                <a:cxn ang="0">
                  <a:pos x="423" y="97"/>
                </a:cxn>
                <a:cxn ang="0">
                  <a:pos x="435" y="92"/>
                </a:cxn>
                <a:cxn ang="0">
                  <a:pos x="435" y="86"/>
                </a:cxn>
                <a:cxn ang="0">
                  <a:pos x="419" y="75"/>
                </a:cxn>
                <a:cxn ang="0">
                  <a:pos x="349" y="41"/>
                </a:cxn>
                <a:cxn ang="0">
                  <a:pos x="279" y="9"/>
                </a:cxn>
                <a:cxn ang="0">
                  <a:pos x="252" y="0"/>
                </a:cxn>
              </a:cxnLst>
              <a:rect l="0" t="0" r="r" b="b"/>
              <a:pathLst>
                <a:path w="492" h="313">
                  <a:moveTo>
                    <a:pt x="252" y="0"/>
                  </a:moveTo>
                  <a:lnTo>
                    <a:pt x="240" y="2"/>
                  </a:lnTo>
                  <a:lnTo>
                    <a:pt x="228" y="4"/>
                  </a:lnTo>
                  <a:lnTo>
                    <a:pt x="194" y="9"/>
                  </a:lnTo>
                  <a:lnTo>
                    <a:pt x="110" y="24"/>
                  </a:lnTo>
                  <a:lnTo>
                    <a:pt x="28" y="53"/>
                  </a:lnTo>
                  <a:lnTo>
                    <a:pt x="1" y="134"/>
                  </a:lnTo>
                  <a:lnTo>
                    <a:pt x="0" y="173"/>
                  </a:lnTo>
                  <a:lnTo>
                    <a:pt x="1" y="211"/>
                  </a:lnTo>
                  <a:lnTo>
                    <a:pt x="14" y="262"/>
                  </a:lnTo>
                  <a:lnTo>
                    <a:pt x="46" y="292"/>
                  </a:lnTo>
                  <a:lnTo>
                    <a:pt x="89" y="307"/>
                  </a:lnTo>
                  <a:lnTo>
                    <a:pt x="140" y="312"/>
                  </a:lnTo>
                  <a:lnTo>
                    <a:pt x="192" y="311"/>
                  </a:lnTo>
                  <a:lnTo>
                    <a:pt x="224" y="307"/>
                  </a:lnTo>
                  <a:lnTo>
                    <a:pt x="244" y="302"/>
                  </a:lnTo>
                  <a:lnTo>
                    <a:pt x="263" y="299"/>
                  </a:lnTo>
                  <a:lnTo>
                    <a:pt x="274" y="298"/>
                  </a:lnTo>
                  <a:lnTo>
                    <a:pt x="276" y="287"/>
                  </a:lnTo>
                  <a:lnTo>
                    <a:pt x="264" y="283"/>
                  </a:lnTo>
                  <a:lnTo>
                    <a:pt x="252" y="277"/>
                  </a:lnTo>
                  <a:lnTo>
                    <a:pt x="243" y="268"/>
                  </a:lnTo>
                  <a:lnTo>
                    <a:pt x="236" y="260"/>
                  </a:lnTo>
                  <a:lnTo>
                    <a:pt x="224" y="231"/>
                  </a:lnTo>
                  <a:lnTo>
                    <a:pt x="211" y="215"/>
                  </a:lnTo>
                  <a:lnTo>
                    <a:pt x="197" y="203"/>
                  </a:lnTo>
                  <a:lnTo>
                    <a:pt x="185" y="196"/>
                  </a:lnTo>
                  <a:lnTo>
                    <a:pt x="171" y="192"/>
                  </a:lnTo>
                  <a:lnTo>
                    <a:pt x="154" y="192"/>
                  </a:lnTo>
                  <a:lnTo>
                    <a:pt x="120" y="195"/>
                  </a:lnTo>
                  <a:lnTo>
                    <a:pt x="109" y="201"/>
                  </a:lnTo>
                  <a:lnTo>
                    <a:pt x="104" y="191"/>
                  </a:lnTo>
                  <a:lnTo>
                    <a:pt x="170" y="180"/>
                  </a:lnTo>
                  <a:lnTo>
                    <a:pt x="198" y="175"/>
                  </a:lnTo>
                  <a:lnTo>
                    <a:pt x="214" y="166"/>
                  </a:lnTo>
                  <a:lnTo>
                    <a:pt x="229" y="150"/>
                  </a:lnTo>
                  <a:lnTo>
                    <a:pt x="237" y="137"/>
                  </a:lnTo>
                  <a:lnTo>
                    <a:pt x="237" y="126"/>
                  </a:lnTo>
                  <a:lnTo>
                    <a:pt x="232" y="117"/>
                  </a:lnTo>
                  <a:lnTo>
                    <a:pt x="224" y="111"/>
                  </a:lnTo>
                  <a:lnTo>
                    <a:pt x="212" y="106"/>
                  </a:lnTo>
                  <a:lnTo>
                    <a:pt x="216" y="103"/>
                  </a:lnTo>
                  <a:lnTo>
                    <a:pt x="221" y="101"/>
                  </a:lnTo>
                  <a:lnTo>
                    <a:pt x="227" y="101"/>
                  </a:lnTo>
                  <a:lnTo>
                    <a:pt x="241" y="109"/>
                  </a:lnTo>
                  <a:lnTo>
                    <a:pt x="248" y="112"/>
                  </a:lnTo>
                  <a:lnTo>
                    <a:pt x="255" y="116"/>
                  </a:lnTo>
                  <a:lnTo>
                    <a:pt x="259" y="116"/>
                  </a:lnTo>
                  <a:lnTo>
                    <a:pt x="280" y="111"/>
                  </a:lnTo>
                  <a:lnTo>
                    <a:pt x="280" y="102"/>
                  </a:lnTo>
                  <a:lnTo>
                    <a:pt x="279" y="89"/>
                  </a:lnTo>
                  <a:lnTo>
                    <a:pt x="282" y="86"/>
                  </a:lnTo>
                  <a:lnTo>
                    <a:pt x="292" y="91"/>
                  </a:lnTo>
                  <a:lnTo>
                    <a:pt x="295" y="94"/>
                  </a:lnTo>
                  <a:lnTo>
                    <a:pt x="297" y="98"/>
                  </a:lnTo>
                  <a:lnTo>
                    <a:pt x="307" y="104"/>
                  </a:lnTo>
                  <a:lnTo>
                    <a:pt x="322" y="106"/>
                  </a:lnTo>
                  <a:lnTo>
                    <a:pt x="338" y="107"/>
                  </a:lnTo>
                  <a:lnTo>
                    <a:pt x="348" y="106"/>
                  </a:lnTo>
                  <a:lnTo>
                    <a:pt x="358" y="102"/>
                  </a:lnTo>
                  <a:lnTo>
                    <a:pt x="357" y="110"/>
                  </a:lnTo>
                  <a:lnTo>
                    <a:pt x="358" y="113"/>
                  </a:lnTo>
                  <a:lnTo>
                    <a:pt x="363" y="126"/>
                  </a:lnTo>
                  <a:lnTo>
                    <a:pt x="375" y="133"/>
                  </a:lnTo>
                  <a:lnTo>
                    <a:pt x="388" y="137"/>
                  </a:lnTo>
                  <a:lnTo>
                    <a:pt x="397" y="140"/>
                  </a:lnTo>
                  <a:lnTo>
                    <a:pt x="407" y="143"/>
                  </a:lnTo>
                  <a:lnTo>
                    <a:pt x="417" y="146"/>
                  </a:lnTo>
                  <a:lnTo>
                    <a:pt x="427" y="149"/>
                  </a:lnTo>
                  <a:lnTo>
                    <a:pt x="437" y="151"/>
                  </a:lnTo>
                  <a:lnTo>
                    <a:pt x="452" y="153"/>
                  </a:lnTo>
                  <a:lnTo>
                    <a:pt x="471" y="152"/>
                  </a:lnTo>
                  <a:lnTo>
                    <a:pt x="487" y="146"/>
                  </a:lnTo>
                  <a:lnTo>
                    <a:pt x="492" y="129"/>
                  </a:lnTo>
                  <a:lnTo>
                    <a:pt x="491" y="124"/>
                  </a:lnTo>
                  <a:lnTo>
                    <a:pt x="486" y="140"/>
                  </a:lnTo>
                  <a:lnTo>
                    <a:pt x="441" y="133"/>
                  </a:lnTo>
                  <a:lnTo>
                    <a:pt x="422" y="131"/>
                  </a:lnTo>
                  <a:lnTo>
                    <a:pt x="417" y="123"/>
                  </a:lnTo>
                  <a:lnTo>
                    <a:pt x="413" y="112"/>
                  </a:lnTo>
                  <a:lnTo>
                    <a:pt x="416" y="107"/>
                  </a:lnTo>
                  <a:lnTo>
                    <a:pt x="423" y="97"/>
                  </a:lnTo>
                  <a:lnTo>
                    <a:pt x="429" y="94"/>
                  </a:lnTo>
                  <a:lnTo>
                    <a:pt x="435" y="92"/>
                  </a:lnTo>
                  <a:lnTo>
                    <a:pt x="441" y="88"/>
                  </a:lnTo>
                  <a:lnTo>
                    <a:pt x="435" y="86"/>
                  </a:lnTo>
                  <a:lnTo>
                    <a:pt x="427" y="81"/>
                  </a:lnTo>
                  <a:lnTo>
                    <a:pt x="419" y="75"/>
                  </a:lnTo>
                  <a:lnTo>
                    <a:pt x="410" y="74"/>
                  </a:lnTo>
                  <a:lnTo>
                    <a:pt x="349" y="41"/>
                  </a:lnTo>
                  <a:lnTo>
                    <a:pt x="315" y="28"/>
                  </a:lnTo>
                  <a:lnTo>
                    <a:pt x="279" y="9"/>
                  </a:lnTo>
                  <a:lnTo>
                    <a:pt x="265" y="2"/>
                  </a:lnTo>
                  <a:lnTo>
                    <a:pt x="25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71" name="docshape434"/>
            <p:cNvPicPr>
              <a:picLocks noChangeAspect="1" noChangeArrowheads="1"/>
            </p:cNvPicPr>
            <p:nvPr/>
          </p:nvPicPr>
          <p:blipFill>
            <a:blip r:embed="rId11"/>
            <a:srcRect/>
            <a:stretch>
              <a:fillRect/>
            </a:stretch>
          </p:blipFill>
          <p:spPr bwMode="auto">
            <a:xfrm>
              <a:off x="10033" y="7480"/>
              <a:ext cx="287" cy="208"/>
            </a:xfrm>
            <a:prstGeom prst="rect">
              <a:avLst/>
            </a:prstGeom>
            <a:noFill/>
            <a:ln w="9525">
              <a:noFill/>
              <a:miter lim="800000"/>
              <a:headEnd/>
              <a:tailEnd/>
            </a:ln>
          </p:spPr>
        </p:pic>
        <p:sp>
          <p:nvSpPr>
            <p:cNvPr id="1072" name="docshape435"/>
            <p:cNvSpPr>
              <a:spLocks/>
            </p:cNvSpPr>
            <p:nvPr/>
          </p:nvSpPr>
          <p:spPr bwMode="auto">
            <a:xfrm>
              <a:off x="10102" y="7385"/>
              <a:ext cx="448" cy="71"/>
            </a:xfrm>
            <a:custGeom>
              <a:avLst/>
              <a:gdLst/>
              <a:ahLst/>
              <a:cxnLst>
                <a:cxn ang="0">
                  <a:pos x="25" y="0"/>
                </a:cxn>
                <a:cxn ang="0">
                  <a:pos x="0" y="1"/>
                </a:cxn>
                <a:cxn ang="0">
                  <a:pos x="29" y="16"/>
                </a:cxn>
                <a:cxn ang="0">
                  <a:pos x="55" y="28"/>
                </a:cxn>
                <a:cxn ang="0">
                  <a:pos x="100" y="41"/>
                </a:cxn>
                <a:cxn ang="0">
                  <a:pos x="111" y="46"/>
                </a:cxn>
                <a:cxn ang="0">
                  <a:pos x="121" y="54"/>
                </a:cxn>
                <a:cxn ang="0">
                  <a:pos x="132" y="65"/>
                </a:cxn>
                <a:cxn ang="0">
                  <a:pos x="159" y="68"/>
                </a:cxn>
                <a:cxn ang="0">
                  <a:pos x="186" y="70"/>
                </a:cxn>
                <a:cxn ang="0">
                  <a:pos x="207" y="70"/>
                </a:cxn>
                <a:cxn ang="0">
                  <a:pos x="217" y="68"/>
                </a:cxn>
                <a:cxn ang="0">
                  <a:pos x="218" y="66"/>
                </a:cxn>
                <a:cxn ang="0">
                  <a:pos x="219" y="63"/>
                </a:cxn>
                <a:cxn ang="0">
                  <a:pos x="230" y="66"/>
                </a:cxn>
                <a:cxn ang="0">
                  <a:pos x="227" y="67"/>
                </a:cxn>
                <a:cxn ang="0">
                  <a:pos x="238" y="68"/>
                </a:cxn>
                <a:cxn ang="0">
                  <a:pos x="273" y="68"/>
                </a:cxn>
                <a:cxn ang="0">
                  <a:pos x="319" y="68"/>
                </a:cxn>
                <a:cxn ang="0">
                  <a:pos x="331" y="67"/>
                </a:cxn>
                <a:cxn ang="0">
                  <a:pos x="327" y="63"/>
                </a:cxn>
                <a:cxn ang="0">
                  <a:pos x="335" y="61"/>
                </a:cxn>
                <a:cxn ang="0">
                  <a:pos x="332" y="65"/>
                </a:cxn>
                <a:cxn ang="0">
                  <a:pos x="352" y="67"/>
                </a:cxn>
                <a:cxn ang="0">
                  <a:pos x="365" y="68"/>
                </a:cxn>
                <a:cxn ang="0">
                  <a:pos x="385" y="68"/>
                </a:cxn>
                <a:cxn ang="0">
                  <a:pos x="415" y="68"/>
                </a:cxn>
                <a:cxn ang="0">
                  <a:pos x="440" y="60"/>
                </a:cxn>
                <a:cxn ang="0">
                  <a:pos x="448" y="40"/>
                </a:cxn>
                <a:cxn ang="0">
                  <a:pos x="435" y="19"/>
                </a:cxn>
                <a:cxn ang="0">
                  <a:pos x="396" y="8"/>
                </a:cxn>
                <a:cxn ang="0">
                  <a:pos x="368" y="8"/>
                </a:cxn>
                <a:cxn ang="0">
                  <a:pos x="353" y="9"/>
                </a:cxn>
                <a:cxn ang="0">
                  <a:pos x="346" y="10"/>
                </a:cxn>
                <a:cxn ang="0">
                  <a:pos x="341" y="9"/>
                </a:cxn>
                <a:cxn ang="0">
                  <a:pos x="316" y="8"/>
                </a:cxn>
                <a:cxn ang="0">
                  <a:pos x="284" y="4"/>
                </a:cxn>
                <a:cxn ang="0">
                  <a:pos x="251" y="1"/>
                </a:cxn>
                <a:cxn ang="0">
                  <a:pos x="222" y="3"/>
                </a:cxn>
                <a:cxn ang="0">
                  <a:pos x="188" y="0"/>
                </a:cxn>
                <a:cxn ang="0">
                  <a:pos x="151" y="0"/>
                </a:cxn>
                <a:cxn ang="0">
                  <a:pos x="117" y="1"/>
                </a:cxn>
                <a:cxn ang="0">
                  <a:pos x="92" y="1"/>
                </a:cxn>
                <a:cxn ang="0">
                  <a:pos x="50" y="0"/>
                </a:cxn>
                <a:cxn ang="0">
                  <a:pos x="25" y="0"/>
                </a:cxn>
              </a:cxnLst>
              <a:rect l="0" t="0" r="r" b="b"/>
              <a:pathLst>
                <a:path w="448" h="71">
                  <a:moveTo>
                    <a:pt x="25" y="0"/>
                  </a:moveTo>
                  <a:lnTo>
                    <a:pt x="0" y="1"/>
                  </a:lnTo>
                  <a:lnTo>
                    <a:pt x="29" y="16"/>
                  </a:lnTo>
                  <a:lnTo>
                    <a:pt x="55" y="28"/>
                  </a:lnTo>
                  <a:lnTo>
                    <a:pt x="100" y="41"/>
                  </a:lnTo>
                  <a:lnTo>
                    <a:pt x="111" y="46"/>
                  </a:lnTo>
                  <a:lnTo>
                    <a:pt x="121" y="54"/>
                  </a:lnTo>
                  <a:lnTo>
                    <a:pt x="132" y="65"/>
                  </a:lnTo>
                  <a:lnTo>
                    <a:pt x="159" y="68"/>
                  </a:lnTo>
                  <a:lnTo>
                    <a:pt x="186" y="70"/>
                  </a:lnTo>
                  <a:lnTo>
                    <a:pt x="207" y="70"/>
                  </a:lnTo>
                  <a:lnTo>
                    <a:pt x="217" y="68"/>
                  </a:lnTo>
                  <a:lnTo>
                    <a:pt x="218" y="66"/>
                  </a:lnTo>
                  <a:lnTo>
                    <a:pt x="219" y="63"/>
                  </a:lnTo>
                  <a:lnTo>
                    <a:pt x="230" y="66"/>
                  </a:lnTo>
                  <a:lnTo>
                    <a:pt x="227" y="67"/>
                  </a:lnTo>
                  <a:lnTo>
                    <a:pt x="238" y="68"/>
                  </a:lnTo>
                  <a:lnTo>
                    <a:pt x="273" y="68"/>
                  </a:lnTo>
                  <a:lnTo>
                    <a:pt x="319" y="68"/>
                  </a:lnTo>
                  <a:lnTo>
                    <a:pt x="331" y="67"/>
                  </a:lnTo>
                  <a:lnTo>
                    <a:pt x="327" y="63"/>
                  </a:lnTo>
                  <a:lnTo>
                    <a:pt x="335" y="61"/>
                  </a:lnTo>
                  <a:lnTo>
                    <a:pt x="332" y="65"/>
                  </a:lnTo>
                  <a:lnTo>
                    <a:pt x="352" y="67"/>
                  </a:lnTo>
                  <a:lnTo>
                    <a:pt x="365" y="68"/>
                  </a:lnTo>
                  <a:lnTo>
                    <a:pt x="385" y="68"/>
                  </a:lnTo>
                  <a:lnTo>
                    <a:pt x="415" y="68"/>
                  </a:lnTo>
                  <a:lnTo>
                    <a:pt x="440" y="60"/>
                  </a:lnTo>
                  <a:lnTo>
                    <a:pt x="448" y="40"/>
                  </a:lnTo>
                  <a:lnTo>
                    <a:pt x="435" y="19"/>
                  </a:lnTo>
                  <a:lnTo>
                    <a:pt x="396" y="8"/>
                  </a:lnTo>
                  <a:lnTo>
                    <a:pt x="368" y="8"/>
                  </a:lnTo>
                  <a:lnTo>
                    <a:pt x="353" y="9"/>
                  </a:lnTo>
                  <a:lnTo>
                    <a:pt x="346" y="10"/>
                  </a:lnTo>
                  <a:lnTo>
                    <a:pt x="341" y="9"/>
                  </a:lnTo>
                  <a:lnTo>
                    <a:pt x="316" y="8"/>
                  </a:lnTo>
                  <a:lnTo>
                    <a:pt x="284" y="4"/>
                  </a:lnTo>
                  <a:lnTo>
                    <a:pt x="251" y="1"/>
                  </a:lnTo>
                  <a:lnTo>
                    <a:pt x="222" y="3"/>
                  </a:lnTo>
                  <a:lnTo>
                    <a:pt x="188" y="0"/>
                  </a:lnTo>
                  <a:lnTo>
                    <a:pt x="151" y="0"/>
                  </a:lnTo>
                  <a:lnTo>
                    <a:pt x="117" y="1"/>
                  </a:lnTo>
                  <a:lnTo>
                    <a:pt x="92" y="1"/>
                  </a:lnTo>
                  <a:lnTo>
                    <a:pt x="50" y="0"/>
                  </a:lnTo>
                  <a:lnTo>
                    <a:pt x="2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73" name="Line 49"/>
            <p:cNvSpPr>
              <a:spLocks noChangeShapeType="1"/>
            </p:cNvSpPr>
            <p:nvPr/>
          </p:nvSpPr>
          <p:spPr bwMode="auto">
            <a:xfrm>
              <a:off x="9689" y="8795"/>
              <a:ext cx="0" cy="0"/>
            </a:xfrm>
            <a:prstGeom prst="line">
              <a:avLst/>
            </a:prstGeom>
            <a:noFill/>
            <a:ln w="38100">
              <a:solidFill>
                <a:srgbClr val="F29FC5"/>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74" name="docshape436"/>
            <p:cNvSpPr>
              <a:spLocks/>
            </p:cNvSpPr>
            <p:nvPr/>
          </p:nvSpPr>
          <p:spPr bwMode="auto">
            <a:xfrm>
              <a:off x="9624" y="8610"/>
              <a:ext cx="873" cy="348"/>
            </a:xfrm>
            <a:custGeom>
              <a:avLst/>
              <a:gdLst/>
              <a:ahLst/>
              <a:cxnLst>
                <a:cxn ang="0">
                  <a:pos x="350" y="4"/>
                </a:cxn>
                <a:cxn ang="0">
                  <a:pos x="288" y="16"/>
                </a:cxn>
                <a:cxn ang="0">
                  <a:pos x="204" y="34"/>
                </a:cxn>
                <a:cxn ang="0">
                  <a:pos x="153" y="52"/>
                </a:cxn>
                <a:cxn ang="0">
                  <a:pos x="143" y="40"/>
                </a:cxn>
                <a:cxn ang="0">
                  <a:pos x="123" y="29"/>
                </a:cxn>
                <a:cxn ang="0">
                  <a:pos x="25" y="39"/>
                </a:cxn>
                <a:cxn ang="0">
                  <a:pos x="2" y="120"/>
                </a:cxn>
                <a:cxn ang="0">
                  <a:pos x="4" y="269"/>
                </a:cxn>
                <a:cxn ang="0">
                  <a:pos x="29" y="340"/>
                </a:cxn>
                <a:cxn ang="0">
                  <a:pos x="123" y="348"/>
                </a:cxn>
                <a:cxn ang="0">
                  <a:pos x="141" y="325"/>
                </a:cxn>
                <a:cxn ang="0">
                  <a:pos x="154" y="310"/>
                </a:cxn>
                <a:cxn ang="0">
                  <a:pos x="215" y="334"/>
                </a:cxn>
                <a:cxn ang="0">
                  <a:pos x="320" y="334"/>
                </a:cxn>
                <a:cxn ang="0">
                  <a:pos x="400" y="321"/>
                </a:cxn>
                <a:cxn ang="0">
                  <a:pos x="444" y="322"/>
                </a:cxn>
                <a:cxn ang="0">
                  <a:pos x="488" y="327"/>
                </a:cxn>
                <a:cxn ang="0">
                  <a:pos x="519" y="304"/>
                </a:cxn>
                <a:cxn ang="0">
                  <a:pos x="553" y="278"/>
                </a:cxn>
                <a:cxn ang="0">
                  <a:pos x="587" y="234"/>
                </a:cxn>
                <a:cxn ang="0">
                  <a:pos x="603" y="215"/>
                </a:cxn>
                <a:cxn ang="0">
                  <a:pos x="644" y="173"/>
                </a:cxn>
                <a:cxn ang="0">
                  <a:pos x="624" y="119"/>
                </a:cxn>
                <a:cxn ang="0">
                  <a:pos x="596" y="105"/>
                </a:cxn>
                <a:cxn ang="0">
                  <a:pos x="574" y="97"/>
                </a:cxn>
                <a:cxn ang="0">
                  <a:pos x="615" y="95"/>
                </a:cxn>
                <a:cxn ang="0">
                  <a:pos x="637" y="96"/>
                </a:cxn>
                <a:cxn ang="0">
                  <a:pos x="712" y="93"/>
                </a:cxn>
                <a:cxn ang="0">
                  <a:pos x="751" y="95"/>
                </a:cxn>
                <a:cxn ang="0">
                  <a:pos x="785" y="93"/>
                </a:cxn>
                <a:cxn ang="0">
                  <a:pos x="860" y="82"/>
                </a:cxn>
                <a:cxn ang="0">
                  <a:pos x="856" y="24"/>
                </a:cxn>
                <a:cxn ang="0">
                  <a:pos x="750" y="11"/>
                </a:cxn>
                <a:cxn ang="0">
                  <a:pos x="654" y="3"/>
                </a:cxn>
                <a:cxn ang="0">
                  <a:pos x="509" y="4"/>
                </a:cxn>
                <a:cxn ang="0">
                  <a:pos x="398" y="0"/>
                </a:cxn>
              </a:cxnLst>
              <a:rect l="0" t="0" r="r" b="b"/>
              <a:pathLst>
                <a:path w="873" h="348">
                  <a:moveTo>
                    <a:pt x="373" y="0"/>
                  </a:moveTo>
                  <a:lnTo>
                    <a:pt x="350" y="4"/>
                  </a:lnTo>
                  <a:lnTo>
                    <a:pt x="323" y="10"/>
                  </a:lnTo>
                  <a:lnTo>
                    <a:pt x="288" y="16"/>
                  </a:lnTo>
                  <a:lnTo>
                    <a:pt x="244" y="23"/>
                  </a:lnTo>
                  <a:lnTo>
                    <a:pt x="204" y="34"/>
                  </a:lnTo>
                  <a:lnTo>
                    <a:pt x="173" y="45"/>
                  </a:lnTo>
                  <a:lnTo>
                    <a:pt x="153" y="52"/>
                  </a:lnTo>
                  <a:lnTo>
                    <a:pt x="147" y="51"/>
                  </a:lnTo>
                  <a:lnTo>
                    <a:pt x="143" y="40"/>
                  </a:lnTo>
                  <a:lnTo>
                    <a:pt x="140" y="30"/>
                  </a:lnTo>
                  <a:lnTo>
                    <a:pt x="123" y="29"/>
                  </a:lnTo>
                  <a:lnTo>
                    <a:pt x="56" y="29"/>
                  </a:lnTo>
                  <a:lnTo>
                    <a:pt x="25" y="39"/>
                  </a:lnTo>
                  <a:lnTo>
                    <a:pt x="8" y="68"/>
                  </a:lnTo>
                  <a:lnTo>
                    <a:pt x="2" y="120"/>
                  </a:lnTo>
                  <a:lnTo>
                    <a:pt x="0" y="197"/>
                  </a:lnTo>
                  <a:lnTo>
                    <a:pt x="4" y="269"/>
                  </a:lnTo>
                  <a:lnTo>
                    <a:pt x="14" y="315"/>
                  </a:lnTo>
                  <a:lnTo>
                    <a:pt x="29" y="340"/>
                  </a:lnTo>
                  <a:lnTo>
                    <a:pt x="48" y="348"/>
                  </a:lnTo>
                  <a:lnTo>
                    <a:pt x="123" y="348"/>
                  </a:lnTo>
                  <a:lnTo>
                    <a:pt x="144" y="347"/>
                  </a:lnTo>
                  <a:lnTo>
                    <a:pt x="141" y="325"/>
                  </a:lnTo>
                  <a:lnTo>
                    <a:pt x="146" y="314"/>
                  </a:lnTo>
                  <a:lnTo>
                    <a:pt x="154" y="310"/>
                  </a:lnTo>
                  <a:lnTo>
                    <a:pt x="160" y="314"/>
                  </a:lnTo>
                  <a:lnTo>
                    <a:pt x="215" y="334"/>
                  </a:lnTo>
                  <a:lnTo>
                    <a:pt x="268" y="339"/>
                  </a:lnTo>
                  <a:lnTo>
                    <a:pt x="320" y="334"/>
                  </a:lnTo>
                  <a:lnTo>
                    <a:pt x="368" y="325"/>
                  </a:lnTo>
                  <a:lnTo>
                    <a:pt x="400" y="321"/>
                  </a:lnTo>
                  <a:lnTo>
                    <a:pt x="424" y="320"/>
                  </a:lnTo>
                  <a:lnTo>
                    <a:pt x="444" y="322"/>
                  </a:lnTo>
                  <a:lnTo>
                    <a:pt x="464" y="326"/>
                  </a:lnTo>
                  <a:lnTo>
                    <a:pt x="488" y="327"/>
                  </a:lnTo>
                  <a:lnTo>
                    <a:pt x="507" y="319"/>
                  </a:lnTo>
                  <a:lnTo>
                    <a:pt x="519" y="304"/>
                  </a:lnTo>
                  <a:lnTo>
                    <a:pt x="520" y="283"/>
                  </a:lnTo>
                  <a:lnTo>
                    <a:pt x="553" y="278"/>
                  </a:lnTo>
                  <a:lnTo>
                    <a:pt x="576" y="258"/>
                  </a:lnTo>
                  <a:lnTo>
                    <a:pt x="587" y="234"/>
                  </a:lnTo>
                  <a:lnTo>
                    <a:pt x="586" y="216"/>
                  </a:lnTo>
                  <a:lnTo>
                    <a:pt x="603" y="215"/>
                  </a:lnTo>
                  <a:lnTo>
                    <a:pt x="628" y="202"/>
                  </a:lnTo>
                  <a:lnTo>
                    <a:pt x="644" y="173"/>
                  </a:lnTo>
                  <a:lnTo>
                    <a:pt x="644" y="142"/>
                  </a:lnTo>
                  <a:lnTo>
                    <a:pt x="624" y="119"/>
                  </a:lnTo>
                  <a:lnTo>
                    <a:pt x="607" y="111"/>
                  </a:lnTo>
                  <a:lnTo>
                    <a:pt x="596" y="105"/>
                  </a:lnTo>
                  <a:lnTo>
                    <a:pt x="586" y="101"/>
                  </a:lnTo>
                  <a:lnTo>
                    <a:pt x="574" y="97"/>
                  </a:lnTo>
                  <a:lnTo>
                    <a:pt x="598" y="95"/>
                  </a:lnTo>
                  <a:lnTo>
                    <a:pt x="615" y="95"/>
                  </a:lnTo>
                  <a:lnTo>
                    <a:pt x="627" y="96"/>
                  </a:lnTo>
                  <a:lnTo>
                    <a:pt x="637" y="96"/>
                  </a:lnTo>
                  <a:lnTo>
                    <a:pt x="685" y="93"/>
                  </a:lnTo>
                  <a:lnTo>
                    <a:pt x="712" y="93"/>
                  </a:lnTo>
                  <a:lnTo>
                    <a:pt x="739" y="94"/>
                  </a:lnTo>
                  <a:lnTo>
                    <a:pt x="751" y="95"/>
                  </a:lnTo>
                  <a:lnTo>
                    <a:pt x="764" y="94"/>
                  </a:lnTo>
                  <a:lnTo>
                    <a:pt x="785" y="93"/>
                  </a:lnTo>
                  <a:lnTo>
                    <a:pt x="819" y="93"/>
                  </a:lnTo>
                  <a:lnTo>
                    <a:pt x="860" y="82"/>
                  </a:lnTo>
                  <a:lnTo>
                    <a:pt x="873" y="53"/>
                  </a:lnTo>
                  <a:lnTo>
                    <a:pt x="856" y="24"/>
                  </a:lnTo>
                  <a:lnTo>
                    <a:pt x="810" y="12"/>
                  </a:lnTo>
                  <a:lnTo>
                    <a:pt x="750" y="11"/>
                  </a:lnTo>
                  <a:lnTo>
                    <a:pt x="698" y="7"/>
                  </a:lnTo>
                  <a:lnTo>
                    <a:pt x="654" y="3"/>
                  </a:lnTo>
                  <a:lnTo>
                    <a:pt x="620" y="2"/>
                  </a:lnTo>
                  <a:lnTo>
                    <a:pt x="509" y="4"/>
                  </a:lnTo>
                  <a:lnTo>
                    <a:pt x="445" y="3"/>
                  </a:lnTo>
                  <a:lnTo>
                    <a:pt x="398" y="0"/>
                  </a:lnTo>
                  <a:lnTo>
                    <a:pt x="373" y="0"/>
                  </a:lnTo>
                  <a:close/>
                </a:path>
              </a:pathLst>
            </a:custGeom>
            <a:solidFill>
              <a:srgbClr val="F29FC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75" name="docshape437"/>
            <p:cNvPicPr>
              <a:picLocks noChangeAspect="1" noChangeArrowheads="1"/>
            </p:cNvPicPr>
            <p:nvPr/>
          </p:nvPicPr>
          <p:blipFill>
            <a:blip r:embed="rId12"/>
            <a:srcRect/>
            <a:stretch>
              <a:fillRect/>
            </a:stretch>
          </p:blipFill>
          <p:spPr bwMode="auto">
            <a:xfrm>
              <a:off x="9641" y="8650"/>
              <a:ext cx="109" cy="295"/>
            </a:xfrm>
            <a:prstGeom prst="rect">
              <a:avLst/>
            </a:prstGeom>
            <a:noFill/>
            <a:ln w="9525">
              <a:noFill/>
              <a:miter lim="800000"/>
              <a:headEnd/>
              <a:tailEnd/>
            </a:ln>
          </p:spPr>
        </p:pic>
        <p:sp>
          <p:nvSpPr>
            <p:cNvPr id="1076" name="docshape438"/>
            <p:cNvSpPr>
              <a:spLocks/>
            </p:cNvSpPr>
            <p:nvPr/>
          </p:nvSpPr>
          <p:spPr bwMode="auto">
            <a:xfrm>
              <a:off x="9747" y="8622"/>
              <a:ext cx="492" cy="313"/>
            </a:xfrm>
            <a:custGeom>
              <a:avLst/>
              <a:gdLst/>
              <a:ahLst/>
              <a:cxnLst>
                <a:cxn ang="0">
                  <a:pos x="240" y="1"/>
                </a:cxn>
                <a:cxn ang="0">
                  <a:pos x="194" y="9"/>
                </a:cxn>
                <a:cxn ang="0">
                  <a:pos x="28" y="52"/>
                </a:cxn>
                <a:cxn ang="0">
                  <a:pos x="0" y="173"/>
                </a:cxn>
                <a:cxn ang="0">
                  <a:pos x="14" y="262"/>
                </a:cxn>
                <a:cxn ang="0">
                  <a:pos x="89" y="307"/>
                </a:cxn>
                <a:cxn ang="0">
                  <a:pos x="191" y="310"/>
                </a:cxn>
                <a:cxn ang="0">
                  <a:pos x="244" y="302"/>
                </a:cxn>
                <a:cxn ang="0">
                  <a:pos x="274" y="298"/>
                </a:cxn>
                <a:cxn ang="0">
                  <a:pos x="263" y="283"/>
                </a:cxn>
                <a:cxn ang="0">
                  <a:pos x="242" y="268"/>
                </a:cxn>
                <a:cxn ang="0">
                  <a:pos x="224" y="231"/>
                </a:cxn>
                <a:cxn ang="0">
                  <a:pos x="196" y="203"/>
                </a:cxn>
                <a:cxn ang="0">
                  <a:pos x="171" y="192"/>
                </a:cxn>
                <a:cxn ang="0">
                  <a:pos x="120" y="194"/>
                </a:cxn>
                <a:cxn ang="0">
                  <a:pos x="103" y="191"/>
                </a:cxn>
                <a:cxn ang="0">
                  <a:pos x="198" y="175"/>
                </a:cxn>
                <a:cxn ang="0">
                  <a:pos x="229" y="150"/>
                </a:cxn>
                <a:cxn ang="0">
                  <a:pos x="237" y="125"/>
                </a:cxn>
                <a:cxn ang="0">
                  <a:pos x="224" y="111"/>
                </a:cxn>
                <a:cxn ang="0">
                  <a:pos x="216" y="102"/>
                </a:cxn>
                <a:cxn ang="0">
                  <a:pos x="227" y="100"/>
                </a:cxn>
                <a:cxn ang="0">
                  <a:pos x="248" y="112"/>
                </a:cxn>
                <a:cxn ang="0">
                  <a:pos x="259" y="116"/>
                </a:cxn>
                <a:cxn ang="0">
                  <a:pos x="280" y="101"/>
                </a:cxn>
                <a:cxn ang="0">
                  <a:pos x="282" y="86"/>
                </a:cxn>
                <a:cxn ang="0">
                  <a:pos x="295" y="93"/>
                </a:cxn>
                <a:cxn ang="0">
                  <a:pos x="306" y="103"/>
                </a:cxn>
                <a:cxn ang="0">
                  <a:pos x="337" y="107"/>
                </a:cxn>
                <a:cxn ang="0">
                  <a:pos x="358" y="102"/>
                </a:cxn>
                <a:cxn ang="0">
                  <a:pos x="358" y="113"/>
                </a:cxn>
                <a:cxn ang="0">
                  <a:pos x="375" y="133"/>
                </a:cxn>
                <a:cxn ang="0">
                  <a:pos x="396" y="140"/>
                </a:cxn>
                <a:cxn ang="0">
                  <a:pos x="417" y="146"/>
                </a:cxn>
                <a:cxn ang="0">
                  <a:pos x="437" y="151"/>
                </a:cxn>
                <a:cxn ang="0">
                  <a:pos x="471" y="152"/>
                </a:cxn>
                <a:cxn ang="0">
                  <a:pos x="492" y="129"/>
                </a:cxn>
                <a:cxn ang="0">
                  <a:pos x="486" y="140"/>
                </a:cxn>
                <a:cxn ang="0">
                  <a:pos x="422" y="131"/>
                </a:cxn>
                <a:cxn ang="0">
                  <a:pos x="413" y="111"/>
                </a:cxn>
                <a:cxn ang="0">
                  <a:pos x="423" y="97"/>
                </a:cxn>
                <a:cxn ang="0">
                  <a:pos x="435" y="92"/>
                </a:cxn>
                <a:cxn ang="0">
                  <a:pos x="435" y="86"/>
                </a:cxn>
                <a:cxn ang="0">
                  <a:pos x="419" y="74"/>
                </a:cxn>
                <a:cxn ang="0">
                  <a:pos x="349" y="41"/>
                </a:cxn>
                <a:cxn ang="0">
                  <a:pos x="279" y="8"/>
                </a:cxn>
                <a:cxn ang="0">
                  <a:pos x="252" y="0"/>
                </a:cxn>
              </a:cxnLst>
              <a:rect l="0" t="0" r="r" b="b"/>
              <a:pathLst>
                <a:path w="492" h="313">
                  <a:moveTo>
                    <a:pt x="252" y="0"/>
                  </a:moveTo>
                  <a:lnTo>
                    <a:pt x="240" y="1"/>
                  </a:lnTo>
                  <a:lnTo>
                    <a:pt x="228" y="4"/>
                  </a:lnTo>
                  <a:lnTo>
                    <a:pt x="194" y="9"/>
                  </a:lnTo>
                  <a:lnTo>
                    <a:pt x="109" y="24"/>
                  </a:lnTo>
                  <a:lnTo>
                    <a:pt x="28" y="52"/>
                  </a:lnTo>
                  <a:lnTo>
                    <a:pt x="1" y="134"/>
                  </a:lnTo>
                  <a:lnTo>
                    <a:pt x="0" y="173"/>
                  </a:lnTo>
                  <a:lnTo>
                    <a:pt x="0" y="211"/>
                  </a:lnTo>
                  <a:lnTo>
                    <a:pt x="14" y="262"/>
                  </a:lnTo>
                  <a:lnTo>
                    <a:pt x="45" y="292"/>
                  </a:lnTo>
                  <a:lnTo>
                    <a:pt x="89" y="307"/>
                  </a:lnTo>
                  <a:lnTo>
                    <a:pt x="139" y="312"/>
                  </a:lnTo>
                  <a:lnTo>
                    <a:pt x="191" y="310"/>
                  </a:lnTo>
                  <a:lnTo>
                    <a:pt x="223" y="306"/>
                  </a:lnTo>
                  <a:lnTo>
                    <a:pt x="244" y="302"/>
                  </a:lnTo>
                  <a:lnTo>
                    <a:pt x="263" y="299"/>
                  </a:lnTo>
                  <a:lnTo>
                    <a:pt x="274" y="298"/>
                  </a:lnTo>
                  <a:lnTo>
                    <a:pt x="276" y="286"/>
                  </a:lnTo>
                  <a:lnTo>
                    <a:pt x="263" y="283"/>
                  </a:lnTo>
                  <a:lnTo>
                    <a:pt x="251" y="277"/>
                  </a:lnTo>
                  <a:lnTo>
                    <a:pt x="242" y="268"/>
                  </a:lnTo>
                  <a:lnTo>
                    <a:pt x="236" y="259"/>
                  </a:lnTo>
                  <a:lnTo>
                    <a:pt x="224" y="231"/>
                  </a:lnTo>
                  <a:lnTo>
                    <a:pt x="210" y="215"/>
                  </a:lnTo>
                  <a:lnTo>
                    <a:pt x="196" y="203"/>
                  </a:lnTo>
                  <a:lnTo>
                    <a:pt x="184" y="196"/>
                  </a:lnTo>
                  <a:lnTo>
                    <a:pt x="171" y="192"/>
                  </a:lnTo>
                  <a:lnTo>
                    <a:pt x="154" y="192"/>
                  </a:lnTo>
                  <a:lnTo>
                    <a:pt x="120" y="194"/>
                  </a:lnTo>
                  <a:lnTo>
                    <a:pt x="109" y="201"/>
                  </a:lnTo>
                  <a:lnTo>
                    <a:pt x="103" y="191"/>
                  </a:lnTo>
                  <a:lnTo>
                    <a:pt x="170" y="179"/>
                  </a:lnTo>
                  <a:lnTo>
                    <a:pt x="198" y="175"/>
                  </a:lnTo>
                  <a:lnTo>
                    <a:pt x="213" y="166"/>
                  </a:lnTo>
                  <a:lnTo>
                    <a:pt x="229" y="150"/>
                  </a:lnTo>
                  <a:lnTo>
                    <a:pt x="237" y="137"/>
                  </a:lnTo>
                  <a:lnTo>
                    <a:pt x="237" y="125"/>
                  </a:lnTo>
                  <a:lnTo>
                    <a:pt x="231" y="117"/>
                  </a:lnTo>
                  <a:lnTo>
                    <a:pt x="224" y="111"/>
                  </a:lnTo>
                  <a:lnTo>
                    <a:pt x="212" y="106"/>
                  </a:lnTo>
                  <a:lnTo>
                    <a:pt x="216" y="102"/>
                  </a:lnTo>
                  <a:lnTo>
                    <a:pt x="221" y="101"/>
                  </a:lnTo>
                  <a:lnTo>
                    <a:pt x="227" y="100"/>
                  </a:lnTo>
                  <a:lnTo>
                    <a:pt x="240" y="108"/>
                  </a:lnTo>
                  <a:lnTo>
                    <a:pt x="248" y="112"/>
                  </a:lnTo>
                  <a:lnTo>
                    <a:pt x="254" y="116"/>
                  </a:lnTo>
                  <a:lnTo>
                    <a:pt x="259" y="116"/>
                  </a:lnTo>
                  <a:lnTo>
                    <a:pt x="279" y="111"/>
                  </a:lnTo>
                  <a:lnTo>
                    <a:pt x="280" y="101"/>
                  </a:lnTo>
                  <a:lnTo>
                    <a:pt x="278" y="89"/>
                  </a:lnTo>
                  <a:lnTo>
                    <a:pt x="282" y="86"/>
                  </a:lnTo>
                  <a:lnTo>
                    <a:pt x="292" y="90"/>
                  </a:lnTo>
                  <a:lnTo>
                    <a:pt x="295" y="93"/>
                  </a:lnTo>
                  <a:lnTo>
                    <a:pt x="297" y="98"/>
                  </a:lnTo>
                  <a:lnTo>
                    <a:pt x="306" y="103"/>
                  </a:lnTo>
                  <a:lnTo>
                    <a:pt x="322" y="106"/>
                  </a:lnTo>
                  <a:lnTo>
                    <a:pt x="337" y="107"/>
                  </a:lnTo>
                  <a:lnTo>
                    <a:pt x="348" y="105"/>
                  </a:lnTo>
                  <a:lnTo>
                    <a:pt x="358" y="102"/>
                  </a:lnTo>
                  <a:lnTo>
                    <a:pt x="357" y="110"/>
                  </a:lnTo>
                  <a:lnTo>
                    <a:pt x="358" y="113"/>
                  </a:lnTo>
                  <a:lnTo>
                    <a:pt x="363" y="126"/>
                  </a:lnTo>
                  <a:lnTo>
                    <a:pt x="375" y="133"/>
                  </a:lnTo>
                  <a:lnTo>
                    <a:pt x="388" y="137"/>
                  </a:lnTo>
                  <a:lnTo>
                    <a:pt x="396" y="140"/>
                  </a:lnTo>
                  <a:lnTo>
                    <a:pt x="407" y="143"/>
                  </a:lnTo>
                  <a:lnTo>
                    <a:pt x="417" y="146"/>
                  </a:lnTo>
                  <a:lnTo>
                    <a:pt x="427" y="149"/>
                  </a:lnTo>
                  <a:lnTo>
                    <a:pt x="437" y="151"/>
                  </a:lnTo>
                  <a:lnTo>
                    <a:pt x="452" y="153"/>
                  </a:lnTo>
                  <a:lnTo>
                    <a:pt x="471" y="152"/>
                  </a:lnTo>
                  <a:lnTo>
                    <a:pt x="487" y="146"/>
                  </a:lnTo>
                  <a:lnTo>
                    <a:pt x="492" y="129"/>
                  </a:lnTo>
                  <a:lnTo>
                    <a:pt x="491" y="123"/>
                  </a:lnTo>
                  <a:lnTo>
                    <a:pt x="486" y="140"/>
                  </a:lnTo>
                  <a:lnTo>
                    <a:pt x="441" y="133"/>
                  </a:lnTo>
                  <a:lnTo>
                    <a:pt x="422" y="131"/>
                  </a:lnTo>
                  <a:lnTo>
                    <a:pt x="417" y="123"/>
                  </a:lnTo>
                  <a:lnTo>
                    <a:pt x="413" y="111"/>
                  </a:lnTo>
                  <a:lnTo>
                    <a:pt x="415" y="107"/>
                  </a:lnTo>
                  <a:lnTo>
                    <a:pt x="423" y="97"/>
                  </a:lnTo>
                  <a:lnTo>
                    <a:pt x="429" y="93"/>
                  </a:lnTo>
                  <a:lnTo>
                    <a:pt x="435" y="92"/>
                  </a:lnTo>
                  <a:lnTo>
                    <a:pt x="441" y="88"/>
                  </a:lnTo>
                  <a:lnTo>
                    <a:pt x="435" y="86"/>
                  </a:lnTo>
                  <a:lnTo>
                    <a:pt x="427" y="81"/>
                  </a:lnTo>
                  <a:lnTo>
                    <a:pt x="419" y="74"/>
                  </a:lnTo>
                  <a:lnTo>
                    <a:pt x="409" y="74"/>
                  </a:lnTo>
                  <a:lnTo>
                    <a:pt x="349" y="41"/>
                  </a:lnTo>
                  <a:lnTo>
                    <a:pt x="314" y="27"/>
                  </a:lnTo>
                  <a:lnTo>
                    <a:pt x="279" y="8"/>
                  </a:lnTo>
                  <a:lnTo>
                    <a:pt x="264" y="1"/>
                  </a:lnTo>
                  <a:lnTo>
                    <a:pt x="25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77" name="docshape439"/>
            <p:cNvPicPr>
              <a:picLocks noChangeAspect="1" noChangeArrowheads="1"/>
            </p:cNvPicPr>
            <p:nvPr/>
          </p:nvPicPr>
          <p:blipFill>
            <a:blip r:embed="rId13"/>
            <a:srcRect/>
            <a:stretch>
              <a:fillRect/>
            </a:stretch>
          </p:blipFill>
          <p:spPr bwMode="auto">
            <a:xfrm>
              <a:off x="9969" y="8719"/>
              <a:ext cx="287" cy="208"/>
            </a:xfrm>
            <a:prstGeom prst="rect">
              <a:avLst/>
            </a:prstGeom>
            <a:noFill/>
            <a:ln w="9525">
              <a:noFill/>
              <a:miter lim="800000"/>
              <a:headEnd/>
              <a:tailEnd/>
            </a:ln>
          </p:spPr>
        </p:pic>
        <p:sp>
          <p:nvSpPr>
            <p:cNvPr id="1078" name="docshape440"/>
            <p:cNvSpPr>
              <a:spLocks/>
            </p:cNvSpPr>
            <p:nvPr/>
          </p:nvSpPr>
          <p:spPr bwMode="auto">
            <a:xfrm>
              <a:off x="10038" y="8624"/>
              <a:ext cx="448" cy="71"/>
            </a:xfrm>
            <a:custGeom>
              <a:avLst/>
              <a:gdLst/>
              <a:ahLst/>
              <a:cxnLst>
                <a:cxn ang="0">
                  <a:pos x="24" y="0"/>
                </a:cxn>
                <a:cxn ang="0">
                  <a:pos x="0" y="2"/>
                </a:cxn>
                <a:cxn ang="0">
                  <a:pos x="29" y="17"/>
                </a:cxn>
                <a:cxn ang="0">
                  <a:pos x="55" y="28"/>
                </a:cxn>
                <a:cxn ang="0">
                  <a:pos x="100" y="42"/>
                </a:cxn>
                <a:cxn ang="0">
                  <a:pos x="111" y="47"/>
                </a:cxn>
                <a:cxn ang="0">
                  <a:pos x="121" y="55"/>
                </a:cxn>
                <a:cxn ang="0">
                  <a:pos x="131" y="66"/>
                </a:cxn>
                <a:cxn ang="0">
                  <a:pos x="159" y="69"/>
                </a:cxn>
                <a:cxn ang="0">
                  <a:pos x="186" y="71"/>
                </a:cxn>
                <a:cxn ang="0">
                  <a:pos x="207" y="71"/>
                </a:cxn>
                <a:cxn ang="0">
                  <a:pos x="217" y="69"/>
                </a:cxn>
                <a:cxn ang="0">
                  <a:pos x="218" y="67"/>
                </a:cxn>
                <a:cxn ang="0">
                  <a:pos x="218" y="64"/>
                </a:cxn>
                <a:cxn ang="0">
                  <a:pos x="230" y="66"/>
                </a:cxn>
                <a:cxn ang="0">
                  <a:pos x="227" y="68"/>
                </a:cxn>
                <a:cxn ang="0">
                  <a:pos x="237" y="68"/>
                </a:cxn>
                <a:cxn ang="0">
                  <a:pos x="273" y="69"/>
                </a:cxn>
                <a:cxn ang="0">
                  <a:pos x="319" y="69"/>
                </a:cxn>
                <a:cxn ang="0">
                  <a:pos x="331" y="68"/>
                </a:cxn>
                <a:cxn ang="0">
                  <a:pos x="327" y="64"/>
                </a:cxn>
                <a:cxn ang="0">
                  <a:pos x="334" y="62"/>
                </a:cxn>
                <a:cxn ang="0">
                  <a:pos x="332" y="66"/>
                </a:cxn>
                <a:cxn ang="0">
                  <a:pos x="351" y="68"/>
                </a:cxn>
                <a:cxn ang="0">
                  <a:pos x="364" y="69"/>
                </a:cxn>
                <a:cxn ang="0">
                  <a:pos x="385" y="69"/>
                </a:cxn>
                <a:cxn ang="0">
                  <a:pos x="415" y="69"/>
                </a:cxn>
                <a:cxn ang="0">
                  <a:pos x="439" y="61"/>
                </a:cxn>
                <a:cxn ang="0">
                  <a:pos x="447" y="40"/>
                </a:cxn>
                <a:cxn ang="0">
                  <a:pos x="434" y="20"/>
                </a:cxn>
                <a:cxn ang="0">
                  <a:pos x="396" y="9"/>
                </a:cxn>
                <a:cxn ang="0">
                  <a:pos x="368" y="9"/>
                </a:cxn>
                <a:cxn ang="0">
                  <a:pos x="353" y="9"/>
                </a:cxn>
                <a:cxn ang="0">
                  <a:pos x="346" y="10"/>
                </a:cxn>
                <a:cxn ang="0">
                  <a:pos x="341" y="10"/>
                </a:cxn>
                <a:cxn ang="0">
                  <a:pos x="316" y="8"/>
                </a:cxn>
                <a:cxn ang="0">
                  <a:pos x="284" y="5"/>
                </a:cxn>
                <a:cxn ang="0">
                  <a:pos x="250" y="2"/>
                </a:cxn>
                <a:cxn ang="0">
                  <a:pos x="222" y="3"/>
                </a:cxn>
                <a:cxn ang="0">
                  <a:pos x="188" y="1"/>
                </a:cxn>
                <a:cxn ang="0">
                  <a:pos x="151" y="1"/>
                </a:cxn>
                <a:cxn ang="0">
                  <a:pos x="116" y="2"/>
                </a:cxn>
                <a:cxn ang="0">
                  <a:pos x="92" y="2"/>
                </a:cxn>
                <a:cxn ang="0">
                  <a:pos x="50" y="1"/>
                </a:cxn>
                <a:cxn ang="0">
                  <a:pos x="24" y="0"/>
                </a:cxn>
              </a:cxnLst>
              <a:rect l="0" t="0" r="r" b="b"/>
              <a:pathLst>
                <a:path w="448" h="71">
                  <a:moveTo>
                    <a:pt x="24" y="0"/>
                  </a:moveTo>
                  <a:lnTo>
                    <a:pt x="0" y="2"/>
                  </a:lnTo>
                  <a:lnTo>
                    <a:pt x="29" y="17"/>
                  </a:lnTo>
                  <a:lnTo>
                    <a:pt x="55" y="28"/>
                  </a:lnTo>
                  <a:lnTo>
                    <a:pt x="100" y="42"/>
                  </a:lnTo>
                  <a:lnTo>
                    <a:pt x="111" y="47"/>
                  </a:lnTo>
                  <a:lnTo>
                    <a:pt x="121" y="55"/>
                  </a:lnTo>
                  <a:lnTo>
                    <a:pt x="131" y="66"/>
                  </a:lnTo>
                  <a:lnTo>
                    <a:pt x="159" y="69"/>
                  </a:lnTo>
                  <a:lnTo>
                    <a:pt x="186" y="71"/>
                  </a:lnTo>
                  <a:lnTo>
                    <a:pt x="207" y="71"/>
                  </a:lnTo>
                  <a:lnTo>
                    <a:pt x="217" y="69"/>
                  </a:lnTo>
                  <a:lnTo>
                    <a:pt x="218" y="67"/>
                  </a:lnTo>
                  <a:lnTo>
                    <a:pt x="218" y="64"/>
                  </a:lnTo>
                  <a:lnTo>
                    <a:pt x="230" y="66"/>
                  </a:lnTo>
                  <a:lnTo>
                    <a:pt x="227" y="68"/>
                  </a:lnTo>
                  <a:lnTo>
                    <a:pt x="237" y="68"/>
                  </a:lnTo>
                  <a:lnTo>
                    <a:pt x="273" y="69"/>
                  </a:lnTo>
                  <a:lnTo>
                    <a:pt x="319" y="69"/>
                  </a:lnTo>
                  <a:lnTo>
                    <a:pt x="331" y="68"/>
                  </a:lnTo>
                  <a:lnTo>
                    <a:pt x="327" y="64"/>
                  </a:lnTo>
                  <a:lnTo>
                    <a:pt x="334" y="62"/>
                  </a:lnTo>
                  <a:lnTo>
                    <a:pt x="332" y="66"/>
                  </a:lnTo>
                  <a:lnTo>
                    <a:pt x="351" y="68"/>
                  </a:lnTo>
                  <a:lnTo>
                    <a:pt x="364" y="69"/>
                  </a:lnTo>
                  <a:lnTo>
                    <a:pt x="385" y="69"/>
                  </a:lnTo>
                  <a:lnTo>
                    <a:pt x="415" y="69"/>
                  </a:lnTo>
                  <a:lnTo>
                    <a:pt x="439" y="61"/>
                  </a:lnTo>
                  <a:lnTo>
                    <a:pt x="447" y="40"/>
                  </a:lnTo>
                  <a:lnTo>
                    <a:pt x="434" y="20"/>
                  </a:lnTo>
                  <a:lnTo>
                    <a:pt x="396" y="9"/>
                  </a:lnTo>
                  <a:lnTo>
                    <a:pt x="368" y="9"/>
                  </a:lnTo>
                  <a:lnTo>
                    <a:pt x="353" y="9"/>
                  </a:lnTo>
                  <a:lnTo>
                    <a:pt x="346" y="10"/>
                  </a:lnTo>
                  <a:lnTo>
                    <a:pt x="341" y="10"/>
                  </a:lnTo>
                  <a:lnTo>
                    <a:pt x="316" y="8"/>
                  </a:lnTo>
                  <a:lnTo>
                    <a:pt x="284" y="5"/>
                  </a:lnTo>
                  <a:lnTo>
                    <a:pt x="250" y="2"/>
                  </a:lnTo>
                  <a:lnTo>
                    <a:pt x="222" y="3"/>
                  </a:lnTo>
                  <a:lnTo>
                    <a:pt x="188" y="1"/>
                  </a:lnTo>
                  <a:lnTo>
                    <a:pt x="151" y="1"/>
                  </a:lnTo>
                  <a:lnTo>
                    <a:pt x="116" y="2"/>
                  </a:lnTo>
                  <a:lnTo>
                    <a:pt x="92" y="2"/>
                  </a:lnTo>
                  <a:lnTo>
                    <a:pt x="50" y="1"/>
                  </a:lnTo>
                  <a:lnTo>
                    <a:pt x="2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79" name="Line 55"/>
            <p:cNvSpPr>
              <a:spLocks noChangeShapeType="1"/>
            </p:cNvSpPr>
            <p:nvPr/>
          </p:nvSpPr>
          <p:spPr bwMode="auto">
            <a:xfrm>
              <a:off x="9688" y="6509"/>
              <a:ext cx="0" cy="0"/>
            </a:xfrm>
            <a:prstGeom prst="line">
              <a:avLst/>
            </a:prstGeom>
            <a:noFill/>
            <a:ln w="38100">
              <a:solidFill>
                <a:srgbClr val="F392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80" name="docshape441"/>
            <p:cNvSpPr>
              <a:spLocks/>
            </p:cNvSpPr>
            <p:nvPr/>
          </p:nvSpPr>
          <p:spPr bwMode="auto">
            <a:xfrm>
              <a:off x="9623" y="6322"/>
              <a:ext cx="873" cy="348"/>
            </a:xfrm>
            <a:custGeom>
              <a:avLst/>
              <a:gdLst/>
              <a:ahLst/>
              <a:cxnLst>
                <a:cxn ang="0">
                  <a:pos x="349" y="4"/>
                </a:cxn>
                <a:cxn ang="0">
                  <a:pos x="287" y="16"/>
                </a:cxn>
                <a:cxn ang="0">
                  <a:pos x="203" y="34"/>
                </a:cxn>
                <a:cxn ang="0">
                  <a:pos x="152" y="52"/>
                </a:cxn>
                <a:cxn ang="0">
                  <a:pos x="142" y="40"/>
                </a:cxn>
                <a:cxn ang="0">
                  <a:pos x="122" y="29"/>
                </a:cxn>
                <a:cxn ang="0">
                  <a:pos x="24" y="39"/>
                </a:cxn>
                <a:cxn ang="0">
                  <a:pos x="1" y="120"/>
                </a:cxn>
                <a:cxn ang="0">
                  <a:pos x="3" y="269"/>
                </a:cxn>
                <a:cxn ang="0">
                  <a:pos x="29" y="340"/>
                </a:cxn>
                <a:cxn ang="0">
                  <a:pos x="123" y="348"/>
                </a:cxn>
                <a:cxn ang="0">
                  <a:pos x="140" y="325"/>
                </a:cxn>
                <a:cxn ang="0">
                  <a:pos x="153" y="310"/>
                </a:cxn>
                <a:cxn ang="0">
                  <a:pos x="214" y="334"/>
                </a:cxn>
                <a:cxn ang="0">
                  <a:pos x="319" y="334"/>
                </a:cxn>
                <a:cxn ang="0">
                  <a:pos x="399" y="321"/>
                </a:cxn>
                <a:cxn ang="0">
                  <a:pos x="443" y="322"/>
                </a:cxn>
                <a:cxn ang="0">
                  <a:pos x="487" y="327"/>
                </a:cxn>
                <a:cxn ang="0">
                  <a:pos x="518" y="304"/>
                </a:cxn>
                <a:cxn ang="0">
                  <a:pos x="553" y="278"/>
                </a:cxn>
                <a:cxn ang="0">
                  <a:pos x="586" y="234"/>
                </a:cxn>
                <a:cxn ang="0">
                  <a:pos x="602" y="215"/>
                </a:cxn>
                <a:cxn ang="0">
                  <a:pos x="643" y="173"/>
                </a:cxn>
                <a:cxn ang="0">
                  <a:pos x="623" y="119"/>
                </a:cxn>
                <a:cxn ang="0">
                  <a:pos x="595" y="105"/>
                </a:cxn>
                <a:cxn ang="0">
                  <a:pos x="573" y="97"/>
                </a:cxn>
                <a:cxn ang="0">
                  <a:pos x="614" y="96"/>
                </a:cxn>
                <a:cxn ang="0">
                  <a:pos x="636" y="96"/>
                </a:cxn>
                <a:cxn ang="0">
                  <a:pos x="711" y="93"/>
                </a:cxn>
                <a:cxn ang="0">
                  <a:pos x="751" y="95"/>
                </a:cxn>
                <a:cxn ang="0">
                  <a:pos x="784" y="93"/>
                </a:cxn>
                <a:cxn ang="0">
                  <a:pos x="859" y="82"/>
                </a:cxn>
                <a:cxn ang="0">
                  <a:pos x="856" y="24"/>
                </a:cxn>
                <a:cxn ang="0">
                  <a:pos x="749" y="11"/>
                </a:cxn>
                <a:cxn ang="0">
                  <a:pos x="653" y="3"/>
                </a:cxn>
                <a:cxn ang="0">
                  <a:pos x="509" y="4"/>
                </a:cxn>
                <a:cxn ang="0">
                  <a:pos x="398" y="1"/>
                </a:cxn>
              </a:cxnLst>
              <a:rect l="0" t="0" r="r" b="b"/>
              <a:pathLst>
                <a:path w="873" h="348">
                  <a:moveTo>
                    <a:pt x="373" y="0"/>
                  </a:moveTo>
                  <a:lnTo>
                    <a:pt x="349" y="4"/>
                  </a:lnTo>
                  <a:lnTo>
                    <a:pt x="322" y="10"/>
                  </a:lnTo>
                  <a:lnTo>
                    <a:pt x="287" y="16"/>
                  </a:lnTo>
                  <a:lnTo>
                    <a:pt x="244" y="23"/>
                  </a:lnTo>
                  <a:lnTo>
                    <a:pt x="203" y="34"/>
                  </a:lnTo>
                  <a:lnTo>
                    <a:pt x="172" y="45"/>
                  </a:lnTo>
                  <a:lnTo>
                    <a:pt x="152" y="52"/>
                  </a:lnTo>
                  <a:lnTo>
                    <a:pt x="146" y="51"/>
                  </a:lnTo>
                  <a:lnTo>
                    <a:pt x="142" y="40"/>
                  </a:lnTo>
                  <a:lnTo>
                    <a:pt x="139" y="30"/>
                  </a:lnTo>
                  <a:lnTo>
                    <a:pt x="122" y="29"/>
                  </a:lnTo>
                  <a:lnTo>
                    <a:pt x="55" y="29"/>
                  </a:lnTo>
                  <a:lnTo>
                    <a:pt x="24" y="39"/>
                  </a:lnTo>
                  <a:lnTo>
                    <a:pt x="7" y="68"/>
                  </a:lnTo>
                  <a:lnTo>
                    <a:pt x="1" y="120"/>
                  </a:lnTo>
                  <a:lnTo>
                    <a:pt x="0" y="197"/>
                  </a:lnTo>
                  <a:lnTo>
                    <a:pt x="3" y="269"/>
                  </a:lnTo>
                  <a:lnTo>
                    <a:pt x="13" y="315"/>
                  </a:lnTo>
                  <a:lnTo>
                    <a:pt x="29" y="340"/>
                  </a:lnTo>
                  <a:lnTo>
                    <a:pt x="48" y="348"/>
                  </a:lnTo>
                  <a:lnTo>
                    <a:pt x="123" y="348"/>
                  </a:lnTo>
                  <a:lnTo>
                    <a:pt x="143" y="347"/>
                  </a:lnTo>
                  <a:lnTo>
                    <a:pt x="140" y="325"/>
                  </a:lnTo>
                  <a:lnTo>
                    <a:pt x="146" y="314"/>
                  </a:lnTo>
                  <a:lnTo>
                    <a:pt x="153" y="310"/>
                  </a:lnTo>
                  <a:lnTo>
                    <a:pt x="160" y="314"/>
                  </a:lnTo>
                  <a:lnTo>
                    <a:pt x="214" y="334"/>
                  </a:lnTo>
                  <a:lnTo>
                    <a:pt x="268" y="339"/>
                  </a:lnTo>
                  <a:lnTo>
                    <a:pt x="319" y="334"/>
                  </a:lnTo>
                  <a:lnTo>
                    <a:pt x="367" y="325"/>
                  </a:lnTo>
                  <a:lnTo>
                    <a:pt x="399" y="321"/>
                  </a:lnTo>
                  <a:lnTo>
                    <a:pt x="423" y="320"/>
                  </a:lnTo>
                  <a:lnTo>
                    <a:pt x="443" y="322"/>
                  </a:lnTo>
                  <a:lnTo>
                    <a:pt x="463" y="326"/>
                  </a:lnTo>
                  <a:lnTo>
                    <a:pt x="487" y="327"/>
                  </a:lnTo>
                  <a:lnTo>
                    <a:pt x="506" y="319"/>
                  </a:lnTo>
                  <a:lnTo>
                    <a:pt x="518" y="304"/>
                  </a:lnTo>
                  <a:lnTo>
                    <a:pt x="519" y="283"/>
                  </a:lnTo>
                  <a:lnTo>
                    <a:pt x="553" y="278"/>
                  </a:lnTo>
                  <a:lnTo>
                    <a:pt x="575" y="258"/>
                  </a:lnTo>
                  <a:lnTo>
                    <a:pt x="586" y="234"/>
                  </a:lnTo>
                  <a:lnTo>
                    <a:pt x="585" y="216"/>
                  </a:lnTo>
                  <a:lnTo>
                    <a:pt x="602" y="215"/>
                  </a:lnTo>
                  <a:lnTo>
                    <a:pt x="628" y="202"/>
                  </a:lnTo>
                  <a:lnTo>
                    <a:pt x="643" y="173"/>
                  </a:lnTo>
                  <a:lnTo>
                    <a:pt x="643" y="142"/>
                  </a:lnTo>
                  <a:lnTo>
                    <a:pt x="623" y="119"/>
                  </a:lnTo>
                  <a:lnTo>
                    <a:pt x="606" y="111"/>
                  </a:lnTo>
                  <a:lnTo>
                    <a:pt x="595" y="105"/>
                  </a:lnTo>
                  <a:lnTo>
                    <a:pt x="586" y="101"/>
                  </a:lnTo>
                  <a:lnTo>
                    <a:pt x="573" y="97"/>
                  </a:lnTo>
                  <a:lnTo>
                    <a:pt x="597" y="95"/>
                  </a:lnTo>
                  <a:lnTo>
                    <a:pt x="614" y="96"/>
                  </a:lnTo>
                  <a:lnTo>
                    <a:pt x="626" y="96"/>
                  </a:lnTo>
                  <a:lnTo>
                    <a:pt x="636" y="96"/>
                  </a:lnTo>
                  <a:lnTo>
                    <a:pt x="684" y="93"/>
                  </a:lnTo>
                  <a:lnTo>
                    <a:pt x="711" y="93"/>
                  </a:lnTo>
                  <a:lnTo>
                    <a:pt x="738" y="95"/>
                  </a:lnTo>
                  <a:lnTo>
                    <a:pt x="751" y="95"/>
                  </a:lnTo>
                  <a:lnTo>
                    <a:pt x="764" y="94"/>
                  </a:lnTo>
                  <a:lnTo>
                    <a:pt x="784" y="93"/>
                  </a:lnTo>
                  <a:lnTo>
                    <a:pt x="818" y="93"/>
                  </a:lnTo>
                  <a:lnTo>
                    <a:pt x="859" y="82"/>
                  </a:lnTo>
                  <a:lnTo>
                    <a:pt x="872" y="53"/>
                  </a:lnTo>
                  <a:lnTo>
                    <a:pt x="856" y="24"/>
                  </a:lnTo>
                  <a:lnTo>
                    <a:pt x="809" y="12"/>
                  </a:lnTo>
                  <a:lnTo>
                    <a:pt x="749" y="11"/>
                  </a:lnTo>
                  <a:lnTo>
                    <a:pt x="697" y="7"/>
                  </a:lnTo>
                  <a:lnTo>
                    <a:pt x="653" y="3"/>
                  </a:lnTo>
                  <a:lnTo>
                    <a:pt x="619" y="2"/>
                  </a:lnTo>
                  <a:lnTo>
                    <a:pt x="509" y="4"/>
                  </a:lnTo>
                  <a:lnTo>
                    <a:pt x="444" y="3"/>
                  </a:lnTo>
                  <a:lnTo>
                    <a:pt x="398" y="1"/>
                  </a:lnTo>
                  <a:lnTo>
                    <a:pt x="373" y="0"/>
                  </a:lnTo>
                  <a:close/>
                </a:path>
              </a:pathLst>
            </a:custGeom>
            <a:solidFill>
              <a:srgbClr val="F3920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81" name="docshape442"/>
            <p:cNvPicPr>
              <a:picLocks noChangeAspect="1" noChangeArrowheads="1"/>
            </p:cNvPicPr>
            <p:nvPr/>
          </p:nvPicPr>
          <p:blipFill>
            <a:blip r:embed="rId12"/>
            <a:srcRect/>
            <a:stretch>
              <a:fillRect/>
            </a:stretch>
          </p:blipFill>
          <p:spPr bwMode="auto">
            <a:xfrm>
              <a:off x="9640" y="6361"/>
              <a:ext cx="109" cy="295"/>
            </a:xfrm>
            <a:prstGeom prst="rect">
              <a:avLst/>
            </a:prstGeom>
            <a:noFill/>
            <a:ln w="9525">
              <a:noFill/>
              <a:miter lim="800000"/>
              <a:headEnd/>
              <a:tailEnd/>
            </a:ln>
          </p:spPr>
        </p:pic>
        <p:sp>
          <p:nvSpPr>
            <p:cNvPr id="1082" name="docshape443"/>
            <p:cNvSpPr>
              <a:spLocks/>
            </p:cNvSpPr>
            <p:nvPr/>
          </p:nvSpPr>
          <p:spPr bwMode="auto">
            <a:xfrm>
              <a:off x="9746" y="6333"/>
              <a:ext cx="492" cy="313"/>
            </a:xfrm>
            <a:custGeom>
              <a:avLst/>
              <a:gdLst/>
              <a:ahLst/>
              <a:cxnLst>
                <a:cxn ang="0">
                  <a:pos x="240" y="1"/>
                </a:cxn>
                <a:cxn ang="0">
                  <a:pos x="194" y="9"/>
                </a:cxn>
                <a:cxn ang="0">
                  <a:pos x="28" y="52"/>
                </a:cxn>
                <a:cxn ang="0">
                  <a:pos x="0" y="173"/>
                </a:cxn>
                <a:cxn ang="0">
                  <a:pos x="14" y="262"/>
                </a:cxn>
                <a:cxn ang="0">
                  <a:pos x="89" y="307"/>
                </a:cxn>
                <a:cxn ang="0">
                  <a:pos x="192" y="310"/>
                </a:cxn>
                <a:cxn ang="0">
                  <a:pos x="244" y="302"/>
                </a:cxn>
                <a:cxn ang="0">
                  <a:pos x="274" y="298"/>
                </a:cxn>
                <a:cxn ang="0">
                  <a:pos x="264" y="283"/>
                </a:cxn>
                <a:cxn ang="0">
                  <a:pos x="243" y="268"/>
                </a:cxn>
                <a:cxn ang="0">
                  <a:pos x="224" y="231"/>
                </a:cxn>
                <a:cxn ang="0">
                  <a:pos x="197" y="203"/>
                </a:cxn>
                <a:cxn ang="0">
                  <a:pos x="171" y="192"/>
                </a:cxn>
                <a:cxn ang="0">
                  <a:pos x="120" y="195"/>
                </a:cxn>
                <a:cxn ang="0">
                  <a:pos x="104" y="191"/>
                </a:cxn>
                <a:cxn ang="0">
                  <a:pos x="198" y="175"/>
                </a:cxn>
                <a:cxn ang="0">
                  <a:pos x="229" y="150"/>
                </a:cxn>
                <a:cxn ang="0">
                  <a:pos x="237" y="126"/>
                </a:cxn>
                <a:cxn ang="0">
                  <a:pos x="224" y="111"/>
                </a:cxn>
                <a:cxn ang="0">
                  <a:pos x="216" y="102"/>
                </a:cxn>
                <a:cxn ang="0">
                  <a:pos x="227" y="100"/>
                </a:cxn>
                <a:cxn ang="0">
                  <a:pos x="248" y="112"/>
                </a:cxn>
                <a:cxn ang="0">
                  <a:pos x="259" y="116"/>
                </a:cxn>
                <a:cxn ang="0">
                  <a:pos x="280" y="101"/>
                </a:cxn>
                <a:cxn ang="0">
                  <a:pos x="282" y="86"/>
                </a:cxn>
                <a:cxn ang="0">
                  <a:pos x="295" y="93"/>
                </a:cxn>
                <a:cxn ang="0">
                  <a:pos x="306" y="104"/>
                </a:cxn>
                <a:cxn ang="0">
                  <a:pos x="337" y="107"/>
                </a:cxn>
                <a:cxn ang="0">
                  <a:pos x="358" y="102"/>
                </a:cxn>
                <a:cxn ang="0">
                  <a:pos x="358" y="113"/>
                </a:cxn>
                <a:cxn ang="0">
                  <a:pos x="375" y="133"/>
                </a:cxn>
                <a:cxn ang="0">
                  <a:pos x="397" y="140"/>
                </a:cxn>
                <a:cxn ang="0">
                  <a:pos x="417" y="146"/>
                </a:cxn>
                <a:cxn ang="0">
                  <a:pos x="437" y="151"/>
                </a:cxn>
                <a:cxn ang="0">
                  <a:pos x="471" y="152"/>
                </a:cxn>
                <a:cxn ang="0">
                  <a:pos x="492" y="129"/>
                </a:cxn>
                <a:cxn ang="0">
                  <a:pos x="486" y="140"/>
                </a:cxn>
                <a:cxn ang="0">
                  <a:pos x="422" y="131"/>
                </a:cxn>
                <a:cxn ang="0">
                  <a:pos x="413" y="111"/>
                </a:cxn>
                <a:cxn ang="0">
                  <a:pos x="423" y="97"/>
                </a:cxn>
                <a:cxn ang="0">
                  <a:pos x="435" y="92"/>
                </a:cxn>
                <a:cxn ang="0">
                  <a:pos x="435" y="86"/>
                </a:cxn>
                <a:cxn ang="0">
                  <a:pos x="419" y="74"/>
                </a:cxn>
                <a:cxn ang="0">
                  <a:pos x="349" y="41"/>
                </a:cxn>
                <a:cxn ang="0">
                  <a:pos x="279" y="8"/>
                </a:cxn>
                <a:cxn ang="0">
                  <a:pos x="252" y="0"/>
                </a:cxn>
              </a:cxnLst>
              <a:rect l="0" t="0" r="r" b="b"/>
              <a:pathLst>
                <a:path w="492" h="313">
                  <a:moveTo>
                    <a:pt x="252" y="0"/>
                  </a:moveTo>
                  <a:lnTo>
                    <a:pt x="240" y="1"/>
                  </a:lnTo>
                  <a:lnTo>
                    <a:pt x="228" y="4"/>
                  </a:lnTo>
                  <a:lnTo>
                    <a:pt x="194" y="9"/>
                  </a:lnTo>
                  <a:lnTo>
                    <a:pt x="110" y="24"/>
                  </a:lnTo>
                  <a:lnTo>
                    <a:pt x="28" y="52"/>
                  </a:lnTo>
                  <a:lnTo>
                    <a:pt x="1" y="134"/>
                  </a:lnTo>
                  <a:lnTo>
                    <a:pt x="0" y="173"/>
                  </a:lnTo>
                  <a:lnTo>
                    <a:pt x="1" y="211"/>
                  </a:lnTo>
                  <a:lnTo>
                    <a:pt x="14" y="262"/>
                  </a:lnTo>
                  <a:lnTo>
                    <a:pt x="46" y="292"/>
                  </a:lnTo>
                  <a:lnTo>
                    <a:pt x="89" y="307"/>
                  </a:lnTo>
                  <a:lnTo>
                    <a:pt x="140" y="312"/>
                  </a:lnTo>
                  <a:lnTo>
                    <a:pt x="192" y="310"/>
                  </a:lnTo>
                  <a:lnTo>
                    <a:pt x="224" y="307"/>
                  </a:lnTo>
                  <a:lnTo>
                    <a:pt x="244" y="302"/>
                  </a:lnTo>
                  <a:lnTo>
                    <a:pt x="263" y="299"/>
                  </a:lnTo>
                  <a:lnTo>
                    <a:pt x="274" y="298"/>
                  </a:lnTo>
                  <a:lnTo>
                    <a:pt x="276" y="286"/>
                  </a:lnTo>
                  <a:lnTo>
                    <a:pt x="264" y="283"/>
                  </a:lnTo>
                  <a:lnTo>
                    <a:pt x="252" y="277"/>
                  </a:lnTo>
                  <a:lnTo>
                    <a:pt x="243" y="268"/>
                  </a:lnTo>
                  <a:lnTo>
                    <a:pt x="236" y="259"/>
                  </a:lnTo>
                  <a:lnTo>
                    <a:pt x="224" y="231"/>
                  </a:lnTo>
                  <a:lnTo>
                    <a:pt x="211" y="215"/>
                  </a:lnTo>
                  <a:lnTo>
                    <a:pt x="197" y="203"/>
                  </a:lnTo>
                  <a:lnTo>
                    <a:pt x="185" y="196"/>
                  </a:lnTo>
                  <a:lnTo>
                    <a:pt x="171" y="192"/>
                  </a:lnTo>
                  <a:lnTo>
                    <a:pt x="154" y="192"/>
                  </a:lnTo>
                  <a:lnTo>
                    <a:pt x="120" y="195"/>
                  </a:lnTo>
                  <a:lnTo>
                    <a:pt x="109" y="201"/>
                  </a:lnTo>
                  <a:lnTo>
                    <a:pt x="104" y="191"/>
                  </a:lnTo>
                  <a:lnTo>
                    <a:pt x="170" y="179"/>
                  </a:lnTo>
                  <a:lnTo>
                    <a:pt x="198" y="175"/>
                  </a:lnTo>
                  <a:lnTo>
                    <a:pt x="214" y="166"/>
                  </a:lnTo>
                  <a:lnTo>
                    <a:pt x="229" y="150"/>
                  </a:lnTo>
                  <a:lnTo>
                    <a:pt x="237" y="137"/>
                  </a:lnTo>
                  <a:lnTo>
                    <a:pt x="237" y="126"/>
                  </a:lnTo>
                  <a:lnTo>
                    <a:pt x="232" y="117"/>
                  </a:lnTo>
                  <a:lnTo>
                    <a:pt x="224" y="111"/>
                  </a:lnTo>
                  <a:lnTo>
                    <a:pt x="212" y="106"/>
                  </a:lnTo>
                  <a:lnTo>
                    <a:pt x="216" y="102"/>
                  </a:lnTo>
                  <a:lnTo>
                    <a:pt x="221" y="101"/>
                  </a:lnTo>
                  <a:lnTo>
                    <a:pt x="227" y="100"/>
                  </a:lnTo>
                  <a:lnTo>
                    <a:pt x="241" y="108"/>
                  </a:lnTo>
                  <a:lnTo>
                    <a:pt x="248" y="112"/>
                  </a:lnTo>
                  <a:lnTo>
                    <a:pt x="254" y="116"/>
                  </a:lnTo>
                  <a:lnTo>
                    <a:pt x="259" y="116"/>
                  </a:lnTo>
                  <a:lnTo>
                    <a:pt x="280" y="111"/>
                  </a:lnTo>
                  <a:lnTo>
                    <a:pt x="280" y="101"/>
                  </a:lnTo>
                  <a:lnTo>
                    <a:pt x="279" y="89"/>
                  </a:lnTo>
                  <a:lnTo>
                    <a:pt x="282" y="86"/>
                  </a:lnTo>
                  <a:lnTo>
                    <a:pt x="292" y="90"/>
                  </a:lnTo>
                  <a:lnTo>
                    <a:pt x="295" y="93"/>
                  </a:lnTo>
                  <a:lnTo>
                    <a:pt x="297" y="98"/>
                  </a:lnTo>
                  <a:lnTo>
                    <a:pt x="306" y="104"/>
                  </a:lnTo>
                  <a:lnTo>
                    <a:pt x="322" y="106"/>
                  </a:lnTo>
                  <a:lnTo>
                    <a:pt x="337" y="107"/>
                  </a:lnTo>
                  <a:lnTo>
                    <a:pt x="348" y="105"/>
                  </a:lnTo>
                  <a:lnTo>
                    <a:pt x="358" y="102"/>
                  </a:lnTo>
                  <a:lnTo>
                    <a:pt x="357" y="110"/>
                  </a:lnTo>
                  <a:lnTo>
                    <a:pt x="358" y="113"/>
                  </a:lnTo>
                  <a:lnTo>
                    <a:pt x="363" y="126"/>
                  </a:lnTo>
                  <a:lnTo>
                    <a:pt x="375" y="133"/>
                  </a:lnTo>
                  <a:lnTo>
                    <a:pt x="388" y="137"/>
                  </a:lnTo>
                  <a:lnTo>
                    <a:pt x="397" y="140"/>
                  </a:lnTo>
                  <a:lnTo>
                    <a:pt x="407" y="143"/>
                  </a:lnTo>
                  <a:lnTo>
                    <a:pt x="417" y="146"/>
                  </a:lnTo>
                  <a:lnTo>
                    <a:pt x="427" y="149"/>
                  </a:lnTo>
                  <a:lnTo>
                    <a:pt x="437" y="151"/>
                  </a:lnTo>
                  <a:lnTo>
                    <a:pt x="452" y="153"/>
                  </a:lnTo>
                  <a:lnTo>
                    <a:pt x="471" y="152"/>
                  </a:lnTo>
                  <a:lnTo>
                    <a:pt x="487" y="146"/>
                  </a:lnTo>
                  <a:lnTo>
                    <a:pt x="492" y="129"/>
                  </a:lnTo>
                  <a:lnTo>
                    <a:pt x="491" y="123"/>
                  </a:lnTo>
                  <a:lnTo>
                    <a:pt x="486" y="140"/>
                  </a:lnTo>
                  <a:lnTo>
                    <a:pt x="441" y="133"/>
                  </a:lnTo>
                  <a:lnTo>
                    <a:pt x="422" y="131"/>
                  </a:lnTo>
                  <a:lnTo>
                    <a:pt x="417" y="123"/>
                  </a:lnTo>
                  <a:lnTo>
                    <a:pt x="413" y="111"/>
                  </a:lnTo>
                  <a:lnTo>
                    <a:pt x="416" y="107"/>
                  </a:lnTo>
                  <a:lnTo>
                    <a:pt x="423" y="97"/>
                  </a:lnTo>
                  <a:lnTo>
                    <a:pt x="429" y="94"/>
                  </a:lnTo>
                  <a:lnTo>
                    <a:pt x="435" y="92"/>
                  </a:lnTo>
                  <a:lnTo>
                    <a:pt x="441" y="88"/>
                  </a:lnTo>
                  <a:lnTo>
                    <a:pt x="435" y="86"/>
                  </a:lnTo>
                  <a:lnTo>
                    <a:pt x="427" y="81"/>
                  </a:lnTo>
                  <a:lnTo>
                    <a:pt x="419" y="74"/>
                  </a:lnTo>
                  <a:lnTo>
                    <a:pt x="410" y="74"/>
                  </a:lnTo>
                  <a:lnTo>
                    <a:pt x="349" y="41"/>
                  </a:lnTo>
                  <a:lnTo>
                    <a:pt x="315" y="27"/>
                  </a:lnTo>
                  <a:lnTo>
                    <a:pt x="279" y="8"/>
                  </a:lnTo>
                  <a:lnTo>
                    <a:pt x="265" y="1"/>
                  </a:lnTo>
                  <a:lnTo>
                    <a:pt x="25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83" name="docshape444"/>
            <p:cNvPicPr>
              <a:picLocks noChangeAspect="1" noChangeArrowheads="1"/>
            </p:cNvPicPr>
            <p:nvPr/>
          </p:nvPicPr>
          <p:blipFill>
            <a:blip r:embed="rId14"/>
            <a:srcRect/>
            <a:stretch>
              <a:fillRect/>
            </a:stretch>
          </p:blipFill>
          <p:spPr bwMode="auto">
            <a:xfrm>
              <a:off x="9968" y="6430"/>
              <a:ext cx="287" cy="208"/>
            </a:xfrm>
            <a:prstGeom prst="rect">
              <a:avLst/>
            </a:prstGeom>
            <a:noFill/>
            <a:ln w="9525">
              <a:noFill/>
              <a:miter lim="800000"/>
              <a:headEnd/>
              <a:tailEnd/>
            </a:ln>
          </p:spPr>
        </p:pic>
        <p:sp>
          <p:nvSpPr>
            <p:cNvPr id="1084" name="docshape445"/>
            <p:cNvSpPr>
              <a:spLocks/>
            </p:cNvSpPr>
            <p:nvPr/>
          </p:nvSpPr>
          <p:spPr bwMode="auto">
            <a:xfrm>
              <a:off x="10037" y="6335"/>
              <a:ext cx="448" cy="71"/>
            </a:xfrm>
            <a:custGeom>
              <a:avLst/>
              <a:gdLst/>
              <a:ahLst/>
              <a:cxnLst>
                <a:cxn ang="0">
                  <a:pos x="25" y="0"/>
                </a:cxn>
                <a:cxn ang="0">
                  <a:pos x="0" y="2"/>
                </a:cxn>
                <a:cxn ang="0">
                  <a:pos x="29" y="17"/>
                </a:cxn>
                <a:cxn ang="0">
                  <a:pos x="55" y="28"/>
                </a:cxn>
                <a:cxn ang="0">
                  <a:pos x="100" y="42"/>
                </a:cxn>
                <a:cxn ang="0">
                  <a:pos x="111" y="47"/>
                </a:cxn>
                <a:cxn ang="0">
                  <a:pos x="121" y="55"/>
                </a:cxn>
                <a:cxn ang="0">
                  <a:pos x="132" y="66"/>
                </a:cxn>
                <a:cxn ang="0">
                  <a:pos x="159" y="69"/>
                </a:cxn>
                <a:cxn ang="0">
                  <a:pos x="186" y="71"/>
                </a:cxn>
                <a:cxn ang="0">
                  <a:pos x="207" y="71"/>
                </a:cxn>
                <a:cxn ang="0">
                  <a:pos x="217" y="69"/>
                </a:cxn>
                <a:cxn ang="0">
                  <a:pos x="218" y="67"/>
                </a:cxn>
                <a:cxn ang="0">
                  <a:pos x="219" y="64"/>
                </a:cxn>
                <a:cxn ang="0">
                  <a:pos x="230" y="67"/>
                </a:cxn>
                <a:cxn ang="0">
                  <a:pos x="227" y="68"/>
                </a:cxn>
                <a:cxn ang="0">
                  <a:pos x="238" y="68"/>
                </a:cxn>
                <a:cxn ang="0">
                  <a:pos x="273" y="69"/>
                </a:cxn>
                <a:cxn ang="0">
                  <a:pos x="319" y="69"/>
                </a:cxn>
                <a:cxn ang="0">
                  <a:pos x="331" y="68"/>
                </a:cxn>
                <a:cxn ang="0">
                  <a:pos x="327" y="64"/>
                </a:cxn>
                <a:cxn ang="0">
                  <a:pos x="335" y="62"/>
                </a:cxn>
                <a:cxn ang="0">
                  <a:pos x="332" y="66"/>
                </a:cxn>
                <a:cxn ang="0">
                  <a:pos x="352" y="68"/>
                </a:cxn>
                <a:cxn ang="0">
                  <a:pos x="364" y="69"/>
                </a:cxn>
                <a:cxn ang="0">
                  <a:pos x="385" y="69"/>
                </a:cxn>
                <a:cxn ang="0">
                  <a:pos x="415" y="69"/>
                </a:cxn>
                <a:cxn ang="0">
                  <a:pos x="440" y="61"/>
                </a:cxn>
                <a:cxn ang="0">
                  <a:pos x="448" y="41"/>
                </a:cxn>
                <a:cxn ang="0">
                  <a:pos x="434" y="20"/>
                </a:cxn>
                <a:cxn ang="0">
                  <a:pos x="396" y="9"/>
                </a:cxn>
                <a:cxn ang="0">
                  <a:pos x="368" y="9"/>
                </a:cxn>
                <a:cxn ang="0">
                  <a:pos x="353" y="9"/>
                </a:cxn>
                <a:cxn ang="0">
                  <a:pos x="346" y="10"/>
                </a:cxn>
                <a:cxn ang="0">
                  <a:pos x="341" y="10"/>
                </a:cxn>
                <a:cxn ang="0">
                  <a:pos x="316" y="8"/>
                </a:cxn>
                <a:cxn ang="0">
                  <a:pos x="284" y="5"/>
                </a:cxn>
                <a:cxn ang="0">
                  <a:pos x="251" y="2"/>
                </a:cxn>
                <a:cxn ang="0">
                  <a:pos x="222" y="4"/>
                </a:cxn>
                <a:cxn ang="0">
                  <a:pos x="188" y="1"/>
                </a:cxn>
                <a:cxn ang="0">
                  <a:pos x="151" y="1"/>
                </a:cxn>
                <a:cxn ang="0">
                  <a:pos x="117" y="2"/>
                </a:cxn>
                <a:cxn ang="0">
                  <a:pos x="92" y="2"/>
                </a:cxn>
                <a:cxn ang="0">
                  <a:pos x="50" y="1"/>
                </a:cxn>
                <a:cxn ang="0">
                  <a:pos x="25" y="0"/>
                </a:cxn>
              </a:cxnLst>
              <a:rect l="0" t="0" r="r" b="b"/>
              <a:pathLst>
                <a:path w="448" h="71">
                  <a:moveTo>
                    <a:pt x="25" y="0"/>
                  </a:moveTo>
                  <a:lnTo>
                    <a:pt x="0" y="2"/>
                  </a:lnTo>
                  <a:lnTo>
                    <a:pt x="29" y="17"/>
                  </a:lnTo>
                  <a:lnTo>
                    <a:pt x="55" y="28"/>
                  </a:lnTo>
                  <a:lnTo>
                    <a:pt x="100" y="42"/>
                  </a:lnTo>
                  <a:lnTo>
                    <a:pt x="111" y="47"/>
                  </a:lnTo>
                  <a:lnTo>
                    <a:pt x="121" y="55"/>
                  </a:lnTo>
                  <a:lnTo>
                    <a:pt x="132" y="66"/>
                  </a:lnTo>
                  <a:lnTo>
                    <a:pt x="159" y="69"/>
                  </a:lnTo>
                  <a:lnTo>
                    <a:pt x="186" y="71"/>
                  </a:lnTo>
                  <a:lnTo>
                    <a:pt x="207" y="71"/>
                  </a:lnTo>
                  <a:lnTo>
                    <a:pt x="217" y="69"/>
                  </a:lnTo>
                  <a:lnTo>
                    <a:pt x="218" y="67"/>
                  </a:lnTo>
                  <a:lnTo>
                    <a:pt x="219" y="64"/>
                  </a:lnTo>
                  <a:lnTo>
                    <a:pt x="230" y="67"/>
                  </a:lnTo>
                  <a:lnTo>
                    <a:pt x="227" y="68"/>
                  </a:lnTo>
                  <a:lnTo>
                    <a:pt x="238" y="68"/>
                  </a:lnTo>
                  <a:lnTo>
                    <a:pt x="273" y="69"/>
                  </a:lnTo>
                  <a:lnTo>
                    <a:pt x="319" y="69"/>
                  </a:lnTo>
                  <a:lnTo>
                    <a:pt x="331" y="68"/>
                  </a:lnTo>
                  <a:lnTo>
                    <a:pt x="327" y="64"/>
                  </a:lnTo>
                  <a:lnTo>
                    <a:pt x="335" y="62"/>
                  </a:lnTo>
                  <a:lnTo>
                    <a:pt x="332" y="66"/>
                  </a:lnTo>
                  <a:lnTo>
                    <a:pt x="352" y="68"/>
                  </a:lnTo>
                  <a:lnTo>
                    <a:pt x="364" y="69"/>
                  </a:lnTo>
                  <a:lnTo>
                    <a:pt x="385" y="69"/>
                  </a:lnTo>
                  <a:lnTo>
                    <a:pt x="415" y="69"/>
                  </a:lnTo>
                  <a:lnTo>
                    <a:pt x="440" y="61"/>
                  </a:lnTo>
                  <a:lnTo>
                    <a:pt x="448" y="41"/>
                  </a:lnTo>
                  <a:lnTo>
                    <a:pt x="434" y="20"/>
                  </a:lnTo>
                  <a:lnTo>
                    <a:pt x="396" y="9"/>
                  </a:lnTo>
                  <a:lnTo>
                    <a:pt x="368" y="9"/>
                  </a:lnTo>
                  <a:lnTo>
                    <a:pt x="353" y="9"/>
                  </a:lnTo>
                  <a:lnTo>
                    <a:pt x="346" y="10"/>
                  </a:lnTo>
                  <a:lnTo>
                    <a:pt x="341" y="10"/>
                  </a:lnTo>
                  <a:lnTo>
                    <a:pt x="316" y="8"/>
                  </a:lnTo>
                  <a:lnTo>
                    <a:pt x="284" y="5"/>
                  </a:lnTo>
                  <a:lnTo>
                    <a:pt x="251" y="2"/>
                  </a:lnTo>
                  <a:lnTo>
                    <a:pt x="222" y="4"/>
                  </a:lnTo>
                  <a:lnTo>
                    <a:pt x="188" y="1"/>
                  </a:lnTo>
                  <a:lnTo>
                    <a:pt x="151" y="1"/>
                  </a:lnTo>
                  <a:lnTo>
                    <a:pt x="117" y="2"/>
                  </a:lnTo>
                  <a:lnTo>
                    <a:pt x="92" y="2"/>
                  </a:lnTo>
                  <a:lnTo>
                    <a:pt x="50" y="1"/>
                  </a:lnTo>
                  <a:lnTo>
                    <a:pt x="2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85" name="docshape446"/>
            <p:cNvSpPr>
              <a:spLocks/>
            </p:cNvSpPr>
            <p:nvPr/>
          </p:nvSpPr>
          <p:spPr bwMode="auto">
            <a:xfrm>
              <a:off x="1271" y="1255"/>
              <a:ext cx="4346" cy="951"/>
            </a:xfrm>
            <a:custGeom>
              <a:avLst/>
              <a:gdLst/>
              <a:ahLst/>
              <a:cxnLst>
                <a:cxn ang="0">
                  <a:pos x="3906" y="0"/>
                </a:cxn>
                <a:cxn ang="0">
                  <a:pos x="440" y="0"/>
                </a:cxn>
                <a:cxn ang="0">
                  <a:pos x="186" y="6"/>
                </a:cxn>
                <a:cxn ang="0">
                  <a:pos x="55" y="55"/>
                </a:cxn>
                <a:cxn ang="0">
                  <a:pos x="7" y="185"/>
                </a:cxn>
                <a:cxn ang="0">
                  <a:pos x="0" y="440"/>
                </a:cxn>
                <a:cxn ang="0">
                  <a:pos x="0" y="510"/>
                </a:cxn>
                <a:cxn ang="0">
                  <a:pos x="7" y="765"/>
                </a:cxn>
                <a:cxn ang="0">
                  <a:pos x="55" y="895"/>
                </a:cxn>
                <a:cxn ang="0">
                  <a:pos x="186" y="943"/>
                </a:cxn>
                <a:cxn ang="0">
                  <a:pos x="440" y="950"/>
                </a:cxn>
                <a:cxn ang="0">
                  <a:pos x="3906" y="950"/>
                </a:cxn>
                <a:cxn ang="0">
                  <a:pos x="4160" y="943"/>
                </a:cxn>
                <a:cxn ang="0">
                  <a:pos x="4291" y="895"/>
                </a:cxn>
                <a:cxn ang="0">
                  <a:pos x="4339" y="765"/>
                </a:cxn>
                <a:cxn ang="0">
                  <a:pos x="4346" y="510"/>
                </a:cxn>
                <a:cxn ang="0">
                  <a:pos x="4346" y="440"/>
                </a:cxn>
                <a:cxn ang="0">
                  <a:pos x="4339" y="185"/>
                </a:cxn>
                <a:cxn ang="0">
                  <a:pos x="4291" y="55"/>
                </a:cxn>
                <a:cxn ang="0">
                  <a:pos x="4160" y="6"/>
                </a:cxn>
                <a:cxn ang="0">
                  <a:pos x="3906" y="0"/>
                </a:cxn>
              </a:cxnLst>
              <a:rect l="0" t="0" r="r" b="b"/>
              <a:pathLst>
                <a:path w="4346" h="951">
                  <a:moveTo>
                    <a:pt x="3906" y="0"/>
                  </a:moveTo>
                  <a:lnTo>
                    <a:pt x="440" y="0"/>
                  </a:lnTo>
                  <a:lnTo>
                    <a:pt x="186" y="6"/>
                  </a:lnTo>
                  <a:lnTo>
                    <a:pt x="55" y="55"/>
                  </a:lnTo>
                  <a:lnTo>
                    <a:pt x="7" y="185"/>
                  </a:lnTo>
                  <a:lnTo>
                    <a:pt x="0" y="440"/>
                  </a:lnTo>
                  <a:lnTo>
                    <a:pt x="0" y="510"/>
                  </a:lnTo>
                  <a:lnTo>
                    <a:pt x="7" y="765"/>
                  </a:lnTo>
                  <a:lnTo>
                    <a:pt x="55" y="895"/>
                  </a:lnTo>
                  <a:lnTo>
                    <a:pt x="186" y="943"/>
                  </a:lnTo>
                  <a:lnTo>
                    <a:pt x="440" y="950"/>
                  </a:lnTo>
                  <a:lnTo>
                    <a:pt x="3906" y="950"/>
                  </a:lnTo>
                  <a:lnTo>
                    <a:pt x="4160" y="943"/>
                  </a:lnTo>
                  <a:lnTo>
                    <a:pt x="4291" y="895"/>
                  </a:lnTo>
                  <a:lnTo>
                    <a:pt x="4339" y="765"/>
                  </a:lnTo>
                  <a:lnTo>
                    <a:pt x="4346" y="510"/>
                  </a:lnTo>
                  <a:lnTo>
                    <a:pt x="4346" y="440"/>
                  </a:lnTo>
                  <a:lnTo>
                    <a:pt x="4339" y="185"/>
                  </a:lnTo>
                  <a:lnTo>
                    <a:pt x="4291" y="55"/>
                  </a:lnTo>
                  <a:lnTo>
                    <a:pt x="4160" y="6"/>
                  </a:lnTo>
                  <a:lnTo>
                    <a:pt x="3906" y="0"/>
                  </a:lnTo>
                  <a:close/>
                </a:path>
              </a:pathLst>
            </a:custGeom>
            <a:solidFill>
              <a:srgbClr val="E30614"/>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400" b="1" dirty="0" smtClean="0">
                  <a:solidFill>
                    <a:schemeClr val="bg1"/>
                  </a:solidFill>
                  <a:effectLst>
                    <a:outerShdw blurRad="38100" dist="38100" dir="2700000" algn="tl">
                      <a:srgbClr val="000000">
                        <a:alpha val="43137"/>
                      </a:srgbClr>
                    </a:outerShdw>
                  </a:effectLst>
                </a:rPr>
                <a:t>TIP: 50.000</a:t>
              </a:r>
              <a:endParaRPr lang="tr-TR" sz="1400" b="1" dirty="0">
                <a:solidFill>
                  <a:schemeClr val="bg1"/>
                </a:solidFill>
                <a:effectLst>
                  <a:outerShdw blurRad="38100" dist="38100" dir="2700000" algn="tl">
                    <a:srgbClr val="000000">
                      <a:alpha val="43137"/>
                    </a:srgbClr>
                  </a:outerShdw>
                </a:effectLst>
              </a:endParaRPr>
            </a:p>
          </p:txBody>
        </p:sp>
        <p:sp>
          <p:nvSpPr>
            <p:cNvPr id="1086" name="docshape447"/>
            <p:cNvSpPr>
              <a:spLocks/>
            </p:cNvSpPr>
            <p:nvPr/>
          </p:nvSpPr>
          <p:spPr bwMode="auto">
            <a:xfrm>
              <a:off x="1271" y="2381"/>
              <a:ext cx="4346" cy="951"/>
            </a:xfrm>
            <a:custGeom>
              <a:avLst/>
              <a:gdLst/>
              <a:ahLst/>
              <a:cxnLst>
                <a:cxn ang="0">
                  <a:pos x="3906" y="0"/>
                </a:cxn>
                <a:cxn ang="0">
                  <a:pos x="440" y="0"/>
                </a:cxn>
                <a:cxn ang="0">
                  <a:pos x="186" y="7"/>
                </a:cxn>
                <a:cxn ang="0">
                  <a:pos x="55" y="55"/>
                </a:cxn>
                <a:cxn ang="0">
                  <a:pos x="7" y="185"/>
                </a:cxn>
                <a:cxn ang="0">
                  <a:pos x="0" y="440"/>
                </a:cxn>
                <a:cxn ang="0">
                  <a:pos x="0" y="511"/>
                </a:cxn>
                <a:cxn ang="0">
                  <a:pos x="7" y="765"/>
                </a:cxn>
                <a:cxn ang="0">
                  <a:pos x="55" y="896"/>
                </a:cxn>
                <a:cxn ang="0">
                  <a:pos x="186" y="944"/>
                </a:cxn>
                <a:cxn ang="0">
                  <a:pos x="440" y="951"/>
                </a:cxn>
                <a:cxn ang="0">
                  <a:pos x="3906" y="951"/>
                </a:cxn>
                <a:cxn ang="0">
                  <a:pos x="4160" y="944"/>
                </a:cxn>
                <a:cxn ang="0">
                  <a:pos x="4291" y="896"/>
                </a:cxn>
                <a:cxn ang="0">
                  <a:pos x="4339" y="765"/>
                </a:cxn>
                <a:cxn ang="0">
                  <a:pos x="4346" y="511"/>
                </a:cxn>
                <a:cxn ang="0">
                  <a:pos x="4346" y="440"/>
                </a:cxn>
                <a:cxn ang="0">
                  <a:pos x="4339" y="185"/>
                </a:cxn>
                <a:cxn ang="0">
                  <a:pos x="4291" y="55"/>
                </a:cxn>
                <a:cxn ang="0">
                  <a:pos x="4160" y="7"/>
                </a:cxn>
                <a:cxn ang="0">
                  <a:pos x="3906" y="0"/>
                </a:cxn>
              </a:cxnLst>
              <a:rect l="0" t="0" r="r" b="b"/>
              <a:pathLst>
                <a:path w="4346" h="951">
                  <a:moveTo>
                    <a:pt x="3906" y="0"/>
                  </a:moveTo>
                  <a:lnTo>
                    <a:pt x="440" y="0"/>
                  </a:lnTo>
                  <a:lnTo>
                    <a:pt x="186" y="7"/>
                  </a:lnTo>
                  <a:lnTo>
                    <a:pt x="55" y="55"/>
                  </a:lnTo>
                  <a:lnTo>
                    <a:pt x="7" y="185"/>
                  </a:lnTo>
                  <a:lnTo>
                    <a:pt x="0" y="440"/>
                  </a:lnTo>
                  <a:lnTo>
                    <a:pt x="0" y="511"/>
                  </a:lnTo>
                  <a:lnTo>
                    <a:pt x="7" y="765"/>
                  </a:lnTo>
                  <a:lnTo>
                    <a:pt x="55" y="896"/>
                  </a:lnTo>
                  <a:lnTo>
                    <a:pt x="186" y="944"/>
                  </a:lnTo>
                  <a:lnTo>
                    <a:pt x="440" y="951"/>
                  </a:lnTo>
                  <a:lnTo>
                    <a:pt x="3906" y="951"/>
                  </a:lnTo>
                  <a:lnTo>
                    <a:pt x="4160" y="944"/>
                  </a:lnTo>
                  <a:lnTo>
                    <a:pt x="4291" y="896"/>
                  </a:lnTo>
                  <a:lnTo>
                    <a:pt x="4339" y="765"/>
                  </a:lnTo>
                  <a:lnTo>
                    <a:pt x="4346" y="511"/>
                  </a:lnTo>
                  <a:lnTo>
                    <a:pt x="4346" y="440"/>
                  </a:lnTo>
                  <a:lnTo>
                    <a:pt x="4339" y="185"/>
                  </a:lnTo>
                  <a:lnTo>
                    <a:pt x="4291" y="55"/>
                  </a:lnTo>
                  <a:lnTo>
                    <a:pt x="4160" y="7"/>
                  </a:lnTo>
                  <a:lnTo>
                    <a:pt x="3906" y="0"/>
                  </a:lnTo>
                  <a:close/>
                </a:path>
              </a:pathLst>
            </a:custGeom>
            <a:solidFill>
              <a:srgbClr val="FAD815"/>
            </a:solidFill>
            <a:ln w="9525">
              <a:noFill/>
              <a:round/>
              <a:headEnd/>
              <a:tailEnd/>
            </a:ln>
          </p:spPr>
          <p:txBody>
            <a:bodyPr vert="horz" wrap="square" lIns="91440" tIns="45720" rIns="91440" bIns="45720" numCol="1" anchor="t" anchorCtr="0" compatLnSpc="1">
              <a:prstTxWarp prst="textNoShape">
                <a:avLst/>
              </a:prstTxWarp>
            </a:bodyPr>
            <a:lstStyle/>
            <a:p>
              <a:r>
                <a:rPr lang="tr-TR" sz="1400" b="1" dirty="0" smtClean="0">
                  <a:solidFill>
                    <a:schemeClr val="bg1"/>
                  </a:solidFill>
                  <a:effectLst>
                    <a:outerShdw blurRad="38100" dist="38100" dir="2700000" algn="tl">
                      <a:srgbClr val="000000">
                        <a:alpha val="43137"/>
                      </a:srgbClr>
                    </a:outerShdw>
                  </a:effectLst>
                </a:rPr>
                <a:t>DİŞ HEKİMLİĞİ: 80.000</a:t>
              </a:r>
              <a:endParaRPr lang="tr-TR" sz="1400" b="1" dirty="0">
                <a:solidFill>
                  <a:schemeClr val="bg1"/>
                </a:solidFill>
                <a:effectLst>
                  <a:outerShdw blurRad="38100" dist="38100" dir="2700000" algn="tl">
                    <a:srgbClr val="000000">
                      <a:alpha val="43137"/>
                    </a:srgbClr>
                  </a:outerShdw>
                </a:effectLst>
              </a:endParaRPr>
            </a:p>
          </p:txBody>
        </p:sp>
        <p:sp>
          <p:nvSpPr>
            <p:cNvPr id="1087" name="docshape448"/>
            <p:cNvSpPr>
              <a:spLocks/>
            </p:cNvSpPr>
            <p:nvPr/>
          </p:nvSpPr>
          <p:spPr bwMode="auto">
            <a:xfrm>
              <a:off x="1271" y="3495"/>
              <a:ext cx="4346" cy="951"/>
            </a:xfrm>
            <a:custGeom>
              <a:avLst/>
              <a:gdLst/>
              <a:ahLst/>
              <a:cxnLst>
                <a:cxn ang="0">
                  <a:pos x="3906" y="0"/>
                </a:cxn>
                <a:cxn ang="0">
                  <a:pos x="440" y="0"/>
                </a:cxn>
                <a:cxn ang="0">
                  <a:pos x="186" y="7"/>
                </a:cxn>
                <a:cxn ang="0">
                  <a:pos x="55" y="55"/>
                </a:cxn>
                <a:cxn ang="0">
                  <a:pos x="7" y="186"/>
                </a:cxn>
                <a:cxn ang="0">
                  <a:pos x="0" y="440"/>
                </a:cxn>
                <a:cxn ang="0">
                  <a:pos x="0" y="511"/>
                </a:cxn>
                <a:cxn ang="0">
                  <a:pos x="7" y="765"/>
                </a:cxn>
                <a:cxn ang="0">
                  <a:pos x="55" y="896"/>
                </a:cxn>
                <a:cxn ang="0">
                  <a:pos x="186" y="944"/>
                </a:cxn>
                <a:cxn ang="0">
                  <a:pos x="440" y="951"/>
                </a:cxn>
                <a:cxn ang="0">
                  <a:pos x="3906" y="951"/>
                </a:cxn>
                <a:cxn ang="0">
                  <a:pos x="4160" y="944"/>
                </a:cxn>
                <a:cxn ang="0">
                  <a:pos x="4291" y="896"/>
                </a:cxn>
                <a:cxn ang="0">
                  <a:pos x="4339" y="765"/>
                </a:cxn>
                <a:cxn ang="0">
                  <a:pos x="4346" y="511"/>
                </a:cxn>
                <a:cxn ang="0">
                  <a:pos x="4346" y="440"/>
                </a:cxn>
                <a:cxn ang="0">
                  <a:pos x="4339" y="186"/>
                </a:cxn>
                <a:cxn ang="0">
                  <a:pos x="4291" y="55"/>
                </a:cxn>
                <a:cxn ang="0">
                  <a:pos x="4160" y="7"/>
                </a:cxn>
                <a:cxn ang="0">
                  <a:pos x="3906" y="0"/>
                </a:cxn>
              </a:cxnLst>
              <a:rect l="0" t="0" r="r" b="b"/>
              <a:pathLst>
                <a:path w="4346" h="951">
                  <a:moveTo>
                    <a:pt x="3906" y="0"/>
                  </a:moveTo>
                  <a:lnTo>
                    <a:pt x="440" y="0"/>
                  </a:lnTo>
                  <a:lnTo>
                    <a:pt x="186" y="7"/>
                  </a:lnTo>
                  <a:lnTo>
                    <a:pt x="55" y="55"/>
                  </a:lnTo>
                  <a:lnTo>
                    <a:pt x="7" y="186"/>
                  </a:lnTo>
                  <a:lnTo>
                    <a:pt x="0" y="440"/>
                  </a:lnTo>
                  <a:lnTo>
                    <a:pt x="0" y="511"/>
                  </a:lnTo>
                  <a:lnTo>
                    <a:pt x="7" y="765"/>
                  </a:lnTo>
                  <a:lnTo>
                    <a:pt x="55" y="896"/>
                  </a:lnTo>
                  <a:lnTo>
                    <a:pt x="186" y="944"/>
                  </a:lnTo>
                  <a:lnTo>
                    <a:pt x="440" y="951"/>
                  </a:lnTo>
                  <a:lnTo>
                    <a:pt x="3906" y="951"/>
                  </a:lnTo>
                  <a:lnTo>
                    <a:pt x="4160" y="944"/>
                  </a:lnTo>
                  <a:lnTo>
                    <a:pt x="4291" y="896"/>
                  </a:lnTo>
                  <a:lnTo>
                    <a:pt x="4339" y="765"/>
                  </a:lnTo>
                  <a:lnTo>
                    <a:pt x="4346" y="511"/>
                  </a:lnTo>
                  <a:lnTo>
                    <a:pt x="4346" y="440"/>
                  </a:lnTo>
                  <a:lnTo>
                    <a:pt x="4339" y="186"/>
                  </a:lnTo>
                  <a:lnTo>
                    <a:pt x="4291" y="55"/>
                  </a:lnTo>
                  <a:lnTo>
                    <a:pt x="4160" y="7"/>
                  </a:lnTo>
                  <a:lnTo>
                    <a:pt x="3906" y="0"/>
                  </a:lnTo>
                  <a:close/>
                </a:path>
              </a:pathLst>
            </a:custGeom>
            <a:solidFill>
              <a:srgbClr val="0064B0"/>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400" b="1" dirty="0" smtClean="0">
                  <a:solidFill>
                    <a:schemeClr val="bg1"/>
                  </a:solidFill>
                  <a:effectLst>
                    <a:outerShdw blurRad="38100" dist="38100" dir="2700000" algn="tl">
                      <a:srgbClr val="000000">
                        <a:alpha val="43137"/>
                      </a:srgbClr>
                    </a:outerShdw>
                  </a:effectLst>
                </a:rPr>
                <a:t>ECZACILIK: 100.000</a:t>
              </a:r>
              <a:endParaRPr lang="tr-TR" sz="1400" b="1" dirty="0">
                <a:solidFill>
                  <a:schemeClr val="bg1"/>
                </a:solidFill>
                <a:effectLst>
                  <a:outerShdw blurRad="38100" dist="38100" dir="2700000" algn="tl">
                    <a:srgbClr val="000000">
                      <a:alpha val="43137"/>
                    </a:srgbClr>
                  </a:outerShdw>
                </a:effectLst>
              </a:endParaRPr>
            </a:p>
          </p:txBody>
        </p:sp>
        <p:sp>
          <p:nvSpPr>
            <p:cNvPr id="1088" name="docshape449"/>
            <p:cNvSpPr>
              <a:spLocks/>
            </p:cNvSpPr>
            <p:nvPr/>
          </p:nvSpPr>
          <p:spPr bwMode="auto">
            <a:xfrm>
              <a:off x="1271" y="4660"/>
              <a:ext cx="4346" cy="951"/>
            </a:xfrm>
            <a:custGeom>
              <a:avLst/>
              <a:gdLst/>
              <a:ahLst/>
              <a:cxnLst>
                <a:cxn ang="0">
                  <a:pos x="3906" y="0"/>
                </a:cxn>
                <a:cxn ang="0">
                  <a:pos x="440" y="0"/>
                </a:cxn>
                <a:cxn ang="0">
                  <a:pos x="186" y="7"/>
                </a:cxn>
                <a:cxn ang="0">
                  <a:pos x="55" y="55"/>
                </a:cxn>
                <a:cxn ang="0">
                  <a:pos x="7" y="185"/>
                </a:cxn>
                <a:cxn ang="0">
                  <a:pos x="0" y="440"/>
                </a:cxn>
                <a:cxn ang="0">
                  <a:pos x="0" y="510"/>
                </a:cxn>
                <a:cxn ang="0">
                  <a:pos x="7" y="765"/>
                </a:cxn>
                <a:cxn ang="0">
                  <a:pos x="55" y="895"/>
                </a:cxn>
                <a:cxn ang="0">
                  <a:pos x="186" y="943"/>
                </a:cxn>
                <a:cxn ang="0">
                  <a:pos x="440" y="950"/>
                </a:cxn>
                <a:cxn ang="0">
                  <a:pos x="3906" y="950"/>
                </a:cxn>
                <a:cxn ang="0">
                  <a:pos x="4160" y="943"/>
                </a:cxn>
                <a:cxn ang="0">
                  <a:pos x="4291" y="895"/>
                </a:cxn>
                <a:cxn ang="0">
                  <a:pos x="4339" y="765"/>
                </a:cxn>
                <a:cxn ang="0">
                  <a:pos x="4346" y="510"/>
                </a:cxn>
                <a:cxn ang="0">
                  <a:pos x="4346" y="440"/>
                </a:cxn>
                <a:cxn ang="0">
                  <a:pos x="4339" y="185"/>
                </a:cxn>
                <a:cxn ang="0">
                  <a:pos x="4291" y="55"/>
                </a:cxn>
                <a:cxn ang="0">
                  <a:pos x="4160" y="7"/>
                </a:cxn>
                <a:cxn ang="0">
                  <a:pos x="3906" y="0"/>
                </a:cxn>
              </a:cxnLst>
              <a:rect l="0" t="0" r="r" b="b"/>
              <a:pathLst>
                <a:path w="4346" h="951">
                  <a:moveTo>
                    <a:pt x="3906" y="0"/>
                  </a:moveTo>
                  <a:lnTo>
                    <a:pt x="440" y="0"/>
                  </a:lnTo>
                  <a:lnTo>
                    <a:pt x="186" y="7"/>
                  </a:lnTo>
                  <a:lnTo>
                    <a:pt x="55" y="55"/>
                  </a:lnTo>
                  <a:lnTo>
                    <a:pt x="7" y="185"/>
                  </a:lnTo>
                  <a:lnTo>
                    <a:pt x="0" y="440"/>
                  </a:lnTo>
                  <a:lnTo>
                    <a:pt x="0" y="510"/>
                  </a:lnTo>
                  <a:lnTo>
                    <a:pt x="7" y="765"/>
                  </a:lnTo>
                  <a:lnTo>
                    <a:pt x="55" y="895"/>
                  </a:lnTo>
                  <a:lnTo>
                    <a:pt x="186" y="943"/>
                  </a:lnTo>
                  <a:lnTo>
                    <a:pt x="440" y="950"/>
                  </a:lnTo>
                  <a:lnTo>
                    <a:pt x="3906" y="950"/>
                  </a:lnTo>
                  <a:lnTo>
                    <a:pt x="4160" y="943"/>
                  </a:lnTo>
                  <a:lnTo>
                    <a:pt x="4291" y="895"/>
                  </a:lnTo>
                  <a:lnTo>
                    <a:pt x="4339" y="765"/>
                  </a:lnTo>
                  <a:lnTo>
                    <a:pt x="4346" y="510"/>
                  </a:lnTo>
                  <a:lnTo>
                    <a:pt x="4346" y="440"/>
                  </a:lnTo>
                  <a:lnTo>
                    <a:pt x="4339" y="185"/>
                  </a:lnTo>
                  <a:lnTo>
                    <a:pt x="4291" y="55"/>
                  </a:lnTo>
                  <a:lnTo>
                    <a:pt x="4160" y="7"/>
                  </a:lnTo>
                  <a:lnTo>
                    <a:pt x="3906" y="0"/>
                  </a:lnTo>
                  <a:close/>
                </a:path>
              </a:pathLst>
            </a:custGeom>
            <a:solidFill>
              <a:srgbClr val="009640"/>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400" b="1" dirty="0" smtClean="0">
                  <a:solidFill>
                    <a:schemeClr val="bg1"/>
                  </a:solidFill>
                  <a:effectLst>
                    <a:outerShdw blurRad="38100" dist="38100" dir="2700000" algn="tl">
                      <a:srgbClr val="000000">
                        <a:alpha val="43137"/>
                      </a:srgbClr>
                    </a:outerShdw>
                  </a:effectLst>
                </a:rPr>
                <a:t>HUKUK: 125.000</a:t>
              </a:r>
              <a:endParaRPr lang="tr-TR" sz="1400" b="1" dirty="0">
                <a:solidFill>
                  <a:schemeClr val="bg1"/>
                </a:solidFill>
                <a:effectLst>
                  <a:outerShdw blurRad="38100" dist="38100" dir="2700000" algn="tl">
                    <a:srgbClr val="000000">
                      <a:alpha val="43137"/>
                    </a:srgbClr>
                  </a:outerShdw>
                </a:effectLst>
              </a:endParaRPr>
            </a:p>
          </p:txBody>
        </p:sp>
        <p:sp>
          <p:nvSpPr>
            <p:cNvPr id="1089" name="docshape450"/>
            <p:cNvSpPr>
              <a:spLocks/>
            </p:cNvSpPr>
            <p:nvPr/>
          </p:nvSpPr>
          <p:spPr bwMode="auto">
            <a:xfrm>
              <a:off x="11433" y="5812"/>
              <a:ext cx="4346" cy="951"/>
            </a:xfrm>
            <a:custGeom>
              <a:avLst/>
              <a:gdLst/>
              <a:ahLst/>
              <a:cxnLst>
                <a:cxn ang="0">
                  <a:pos x="3905" y="0"/>
                </a:cxn>
                <a:cxn ang="0">
                  <a:pos x="440" y="0"/>
                </a:cxn>
                <a:cxn ang="0">
                  <a:pos x="185" y="7"/>
                </a:cxn>
                <a:cxn ang="0">
                  <a:pos x="55" y="55"/>
                </a:cxn>
                <a:cxn ang="0">
                  <a:pos x="6" y="186"/>
                </a:cxn>
                <a:cxn ang="0">
                  <a:pos x="0" y="440"/>
                </a:cxn>
                <a:cxn ang="0">
                  <a:pos x="0" y="511"/>
                </a:cxn>
                <a:cxn ang="0">
                  <a:pos x="6" y="765"/>
                </a:cxn>
                <a:cxn ang="0">
                  <a:pos x="55" y="896"/>
                </a:cxn>
                <a:cxn ang="0">
                  <a:pos x="185" y="944"/>
                </a:cxn>
                <a:cxn ang="0">
                  <a:pos x="440" y="951"/>
                </a:cxn>
                <a:cxn ang="0">
                  <a:pos x="3905" y="951"/>
                </a:cxn>
                <a:cxn ang="0">
                  <a:pos x="4159" y="944"/>
                </a:cxn>
                <a:cxn ang="0">
                  <a:pos x="4290" y="896"/>
                </a:cxn>
                <a:cxn ang="0">
                  <a:pos x="4338" y="765"/>
                </a:cxn>
                <a:cxn ang="0">
                  <a:pos x="4345" y="511"/>
                </a:cxn>
                <a:cxn ang="0">
                  <a:pos x="4345" y="440"/>
                </a:cxn>
                <a:cxn ang="0">
                  <a:pos x="4338" y="186"/>
                </a:cxn>
                <a:cxn ang="0">
                  <a:pos x="4290" y="55"/>
                </a:cxn>
                <a:cxn ang="0">
                  <a:pos x="4159" y="7"/>
                </a:cxn>
                <a:cxn ang="0">
                  <a:pos x="3905" y="0"/>
                </a:cxn>
              </a:cxnLst>
              <a:rect l="0" t="0" r="r" b="b"/>
              <a:pathLst>
                <a:path w="4346" h="951">
                  <a:moveTo>
                    <a:pt x="3905" y="0"/>
                  </a:moveTo>
                  <a:lnTo>
                    <a:pt x="440" y="0"/>
                  </a:lnTo>
                  <a:lnTo>
                    <a:pt x="185" y="7"/>
                  </a:lnTo>
                  <a:lnTo>
                    <a:pt x="55" y="55"/>
                  </a:lnTo>
                  <a:lnTo>
                    <a:pt x="6" y="186"/>
                  </a:lnTo>
                  <a:lnTo>
                    <a:pt x="0" y="440"/>
                  </a:lnTo>
                  <a:lnTo>
                    <a:pt x="0" y="511"/>
                  </a:lnTo>
                  <a:lnTo>
                    <a:pt x="6" y="765"/>
                  </a:lnTo>
                  <a:lnTo>
                    <a:pt x="55" y="896"/>
                  </a:lnTo>
                  <a:lnTo>
                    <a:pt x="185" y="944"/>
                  </a:lnTo>
                  <a:lnTo>
                    <a:pt x="440" y="951"/>
                  </a:lnTo>
                  <a:lnTo>
                    <a:pt x="3905" y="951"/>
                  </a:lnTo>
                  <a:lnTo>
                    <a:pt x="4159" y="944"/>
                  </a:lnTo>
                  <a:lnTo>
                    <a:pt x="4290" y="896"/>
                  </a:lnTo>
                  <a:lnTo>
                    <a:pt x="4338" y="765"/>
                  </a:lnTo>
                  <a:lnTo>
                    <a:pt x="4345" y="511"/>
                  </a:lnTo>
                  <a:lnTo>
                    <a:pt x="4345" y="440"/>
                  </a:lnTo>
                  <a:lnTo>
                    <a:pt x="4338" y="186"/>
                  </a:lnTo>
                  <a:lnTo>
                    <a:pt x="4290" y="55"/>
                  </a:lnTo>
                  <a:lnTo>
                    <a:pt x="4159" y="7"/>
                  </a:lnTo>
                  <a:lnTo>
                    <a:pt x="3905" y="0"/>
                  </a:lnTo>
                  <a:close/>
                </a:path>
              </a:pathLst>
            </a:custGeom>
            <a:solidFill>
              <a:srgbClr val="F39205"/>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400" b="1" dirty="0" smtClean="0">
                  <a:solidFill>
                    <a:schemeClr val="bg1"/>
                  </a:solidFill>
                  <a:effectLst>
                    <a:outerShdw blurRad="38100" dist="38100" dir="2700000" algn="tl">
                      <a:srgbClr val="000000">
                        <a:alpha val="43137"/>
                      </a:srgbClr>
                    </a:outerShdw>
                  </a:effectLst>
                </a:rPr>
                <a:t>MİMARLIK: 250.000</a:t>
              </a:r>
              <a:endParaRPr lang="tr-TR" sz="1400" b="1" dirty="0">
                <a:solidFill>
                  <a:schemeClr val="bg1"/>
                </a:solidFill>
                <a:effectLst>
                  <a:outerShdw blurRad="38100" dist="38100" dir="2700000" algn="tl">
                    <a:srgbClr val="000000">
                      <a:alpha val="43137"/>
                    </a:srgbClr>
                  </a:outerShdw>
                </a:effectLst>
              </a:endParaRPr>
            </a:p>
          </p:txBody>
        </p:sp>
        <p:sp>
          <p:nvSpPr>
            <p:cNvPr id="1090" name="docshape451"/>
            <p:cNvSpPr>
              <a:spLocks/>
            </p:cNvSpPr>
            <p:nvPr/>
          </p:nvSpPr>
          <p:spPr bwMode="auto">
            <a:xfrm>
              <a:off x="11433" y="6939"/>
              <a:ext cx="4346" cy="951"/>
            </a:xfrm>
            <a:custGeom>
              <a:avLst/>
              <a:gdLst/>
              <a:ahLst/>
              <a:cxnLst>
                <a:cxn ang="0">
                  <a:pos x="3905" y="0"/>
                </a:cxn>
                <a:cxn ang="0">
                  <a:pos x="440" y="0"/>
                </a:cxn>
                <a:cxn ang="0">
                  <a:pos x="185" y="7"/>
                </a:cxn>
                <a:cxn ang="0">
                  <a:pos x="55" y="55"/>
                </a:cxn>
                <a:cxn ang="0">
                  <a:pos x="6" y="186"/>
                </a:cxn>
                <a:cxn ang="0">
                  <a:pos x="0" y="440"/>
                </a:cxn>
                <a:cxn ang="0">
                  <a:pos x="0" y="511"/>
                </a:cxn>
                <a:cxn ang="0">
                  <a:pos x="6" y="765"/>
                </a:cxn>
                <a:cxn ang="0">
                  <a:pos x="55" y="896"/>
                </a:cxn>
                <a:cxn ang="0">
                  <a:pos x="185" y="944"/>
                </a:cxn>
                <a:cxn ang="0">
                  <a:pos x="440" y="951"/>
                </a:cxn>
                <a:cxn ang="0">
                  <a:pos x="3905" y="951"/>
                </a:cxn>
                <a:cxn ang="0">
                  <a:pos x="4159" y="944"/>
                </a:cxn>
                <a:cxn ang="0">
                  <a:pos x="4290" y="896"/>
                </a:cxn>
                <a:cxn ang="0">
                  <a:pos x="4338" y="765"/>
                </a:cxn>
                <a:cxn ang="0">
                  <a:pos x="4345" y="511"/>
                </a:cxn>
                <a:cxn ang="0">
                  <a:pos x="4345" y="440"/>
                </a:cxn>
                <a:cxn ang="0">
                  <a:pos x="4338" y="186"/>
                </a:cxn>
                <a:cxn ang="0">
                  <a:pos x="4290" y="55"/>
                </a:cxn>
                <a:cxn ang="0">
                  <a:pos x="4159" y="7"/>
                </a:cxn>
                <a:cxn ang="0">
                  <a:pos x="3905" y="0"/>
                </a:cxn>
              </a:cxnLst>
              <a:rect l="0" t="0" r="r" b="b"/>
              <a:pathLst>
                <a:path w="4346" h="951">
                  <a:moveTo>
                    <a:pt x="3905" y="0"/>
                  </a:moveTo>
                  <a:lnTo>
                    <a:pt x="440" y="0"/>
                  </a:lnTo>
                  <a:lnTo>
                    <a:pt x="185" y="7"/>
                  </a:lnTo>
                  <a:lnTo>
                    <a:pt x="55" y="55"/>
                  </a:lnTo>
                  <a:lnTo>
                    <a:pt x="6" y="186"/>
                  </a:lnTo>
                  <a:lnTo>
                    <a:pt x="0" y="440"/>
                  </a:lnTo>
                  <a:lnTo>
                    <a:pt x="0" y="511"/>
                  </a:lnTo>
                  <a:lnTo>
                    <a:pt x="6" y="765"/>
                  </a:lnTo>
                  <a:lnTo>
                    <a:pt x="55" y="896"/>
                  </a:lnTo>
                  <a:lnTo>
                    <a:pt x="185" y="944"/>
                  </a:lnTo>
                  <a:lnTo>
                    <a:pt x="440" y="951"/>
                  </a:lnTo>
                  <a:lnTo>
                    <a:pt x="3905" y="951"/>
                  </a:lnTo>
                  <a:lnTo>
                    <a:pt x="4159" y="944"/>
                  </a:lnTo>
                  <a:lnTo>
                    <a:pt x="4290" y="896"/>
                  </a:lnTo>
                  <a:lnTo>
                    <a:pt x="4338" y="765"/>
                  </a:lnTo>
                  <a:lnTo>
                    <a:pt x="4345" y="511"/>
                  </a:lnTo>
                  <a:lnTo>
                    <a:pt x="4345" y="440"/>
                  </a:lnTo>
                  <a:lnTo>
                    <a:pt x="4338" y="186"/>
                  </a:lnTo>
                  <a:lnTo>
                    <a:pt x="4290" y="55"/>
                  </a:lnTo>
                  <a:lnTo>
                    <a:pt x="4159" y="7"/>
                  </a:lnTo>
                  <a:lnTo>
                    <a:pt x="3905" y="0"/>
                  </a:lnTo>
                  <a:close/>
                </a:path>
              </a:pathLst>
            </a:custGeom>
            <a:solidFill>
              <a:srgbClr val="951B81"/>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300" b="1" dirty="0" smtClean="0">
                  <a:solidFill>
                    <a:schemeClr val="bg1"/>
                  </a:solidFill>
                  <a:effectLst>
                    <a:outerShdw blurRad="38100" dist="38100" dir="2700000" algn="tl">
                      <a:srgbClr val="000000">
                        <a:alpha val="43137"/>
                      </a:srgbClr>
                    </a:outerShdw>
                  </a:effectLst>
                </a:rPr>
                <a:t>ÖĞRETMENLİK: 300.000</a:t>
              </a:r>
              <a:endParaRPr lang="tr-TR" sz="1300" b="1" dirty="0">
                <a:solidFill>
                  <a:schemeClr val="bg1"/>
                </a:solidFill>
                <a:effectLst>
                  <a:outerShdw blurRad="38100" dist="38100" dir="2700000" algn="tl">
                    <a:srgbClr val="000000">
                      <a:alpha val="43137"/>
                    </a:srgbClr>
                  </a:outerShdw>
                </a:effectLst>
              </a:endParaRPr>
            </a:p>
          </p:txBody>
        </p:sp>
        <p:sp>
          <p:nvSpPr>
            <p:cNvPr id="1091" name="docshape452"/>
            <p:cNvSpPr>
              <a:spLocks/>
            </p:cNvSpPr>
            <p:nvPr/>
          </p:nvSpPr>
          <p:spPr bwMode="auto">
            <a:xfrm>
              <a:off x="11433" y="8052"/>
              <a:ext cx="4346" cy="951"/>
            </a:xfrm>
            <a:custGeom>
              <a:avLst/>
              <a:gdLst/>
              <a:ahLst/>
              <a:cxnLst>
                <a:cxn ang="0">
                  <a:pos x="3905" y="0"/>
                </a:cxn>
                <a:cxn ang="0">
                  <a:pos x="440" y="0"/>
                </a:cxn>
                <a:cxn ang="0">
                  <a:pos x="185" y="7"/>
                </a:cxn>
                <a:cxn ang="0">
                  <a:pos x="55" y="55"/>
                </a:cxn>
                <a:cxn ang="0">
                  <a:pos x="6" y="186"/>
                </a:cxn>
                <a:cxn ang="0">
                  <a:pos x="0" y="440"/>
                </a:cxn>
                <a:cxn ang="0">
                  <a:pos x="0" y="511"/>
                </a:cxn>
                <a:cxn ang="0">
                  <a:pos x="6" y="765"/>
                </a:cxn>
                <a:cxn ang="0">
                  <a:pos x="55" y="896"/>
                </a:cxn>
                <a:cxn ang="0">
                  <a:pos x="185" y="944"/>
                </a:cxn>
                <a:cxn ang="0">
                  <a:pos x="440" y="951"/>
                </a:cxn>
                <a:cxn ang="0">
                  <a:pos x="3905" y="951"/>
                </a:cxn>
                <a:cxn ang="0">
                  <a:pos x="4159" y="944"/>
                </a:cxn>
                <a:cxn ang="0">
                  <a:pos x="4290" y="896"/>
                </a:cxn>
                <a:cxn ang="0">
                  <a:pos x="4338" y="765"/>
                </a:cxn>
                <a:cxn ang="0">
                  <a:pos x="4345" y="511"/>
                </a:cxn>
                <a:cxn ang="0">
                  <a:pos x="4345" y="440"/>
                </a:cxn>
                <a:cxn ang="0">
                  <a:pos x="4338" y="186"/>
                </a:cxn>
                <a:cxn ang="0">
                  <a:pos x="4290" y="55"/>
                </a:cxn>
                <a:cxn ang="0">
                  <a:pos x="4159" y="7"/>
                </a:cxn>
                <a:cxn ang="0">
                  <a:pos x="3905" y="0"/>
                </a:cxn>
              </a:cxnLst>
              <a:rect l="0" t="0" r="r" b="b"/>
              <a:pathLst>
                <a:path w="4346" h="951">
                  <a:moveTo>
                    <a:pt x="3905" y="0"/>
                  </a:moveTo>
                  <a:lnTo>
                    <a:pt x="440" y="0"/>
                  </a:lnTo>
                  <a:lnTo>
                    <a:pt x="185" y="7"/>
                  </a:lnTo>
                  <a:lnTo>
                    <a:pt x="55" y="55"/>
                  </a:lnTo>
                  <a:lnTo>
                    <a:pt x="6" y="186"/>
                  </a:lnTo>
                  <a:lnTo>
                    <a:pt x="0" y="440"/>
                  </a:lnTo>
                  <a:lnTo>
                    <a:pt x="0" y="511"/>
                  </a:lnTo>
                  <a:lnTo>
                    <a:pt x="6" y="765"/>
                  </a:lnTo>
                  <a:lnTo>
                    <a:pt x="55" y="896"/>
                  </a:lnTo>
                  <a:lnTo>
                    <a:pt x="185" y="944"/>
                  </a:lnTo>
                  <a:lnTo>
                    <a:pt x="440" y="951"/>
                  </a:lnTo>
                  <a:lnTo>
                    <a:pt x="3905" y="951"/>
                  </a:lnTo>
                  <a:lnTo>
                    <a:pt x="4159" y="944"/>
                  </a:lnTo>
                  <a:lnTo>
                    <a:pt x="4290" y="896"/>
                  </a:lnTo>
                  <a:lnTo>
                    <a:pt x="4338" y="765"/>
                  </a:lnTo>
                  <a:lnTo>
                    <a:pt x="4345" y="511"/>
                  </a:lnTo>
                  <a:lnTo>
                    <a:pt x="4345" y="440"/>
                  </a:lnTo>
                  <a:lnTo>
                    <a:pt x="4338" y="186"/>
                  </a:lnTo>
                  <a:lnTo>
                    <a:pt x="4290" y="55"/>
                  </a:lnTo>
                  <a:lnTo>
                    <a:pt x="4159" y="7"/>
                  </a:lnTo>
                  <a:lnTo>
                    <a:pt x="3905" y="0"/>
                  </a:lnTo>
                  <a:close/>
                </a:path>
              </a:pathLst>
            </a:custGeom>
            <a:solidFill>
              <a:srgbClr val="F29FC5"/>
            </a:solidFill>
            <a:ln w="9525">
              <a:noFill/>
              <a:round/>
              <a:headEnd/>
              <a:tailEnd/>
            </a:ln>
          </p:spPr>
          <p:txBody>
            <a:bodyPr vert="horz" wrap="square" lIns="91440" tIns="45720" rIns="91440" bIns="45720" numCol="1" anchor="t" anchorCtr="0" compatLnSpc="1">
              <a:prstTxWarp prst="textNoShape">
                <a:avLst/>
              </a:prstTxWarp>
            </a:bodyPr>
            <a:lstStyle/>
            <a:p>
              <a:r>
                <a:rPr lang="tr-TR" sz="1400" b="1" dirty="0" smtClean="0">
                  <a:solidFill>
                    <a:schemeClr val="bg1"/>
                  </a:solidFill>
                  <a:effectLst>
                    <a:outerShdw blurRad="38100" dist="38100" dir="2700000" algn="tl">
                      <a:srgbClr val="000000">
                        <a:alpha val="43137"/>
                      </a:srgbClr>
                    </a:outerShdw>
                  </a:effectLst>
                </a:rPr>
                <a:t>MÜHENDİSLİK: 300.000</a:t>
              </a:r>
              <a:endParaRPr lang="tr-TR" sz="1400" b="1" dirty="0">
                <a:solidFill>
                  <a:schemeClr val="bg1"/>
                </a:solidFill>
                <a:effectLst>
                  <a:outerShdw blurRad="38100" dist="38100" dir="2700000" algn="tl">
                    <a:srgbClr val="000000">
                      <a:alpha val="43137"/>
                    </a:srgbClr>
                  </a:outerShdw>
                </a:effectLst>
              </a:endParaRPr>
            </a:p>
          </p:txBody>
        </p:sp>
        <p:sp>
          <p:nvSpPr>
            <p:cNvPr id="1092" name="docshape453"/>
            <p:cNvSpPr>
              <a:spLocks/>
            </p:cNvSpPr>
            <p:nvPr/>
          </p:nvSpPr>
          <p:spPr bwMode="auto">
            <a:xfrm>
              <a:off x="11433" y="9218"/>
              <a:ext cx="4346" cy="951"/>
            </a:xfrm>
            <a:custGeom>
              <a:avLst/>
              <a:gdLst/>
              <a:ahLst/>
              <a:cxnLst>
                <a:cxn ang="0">
                  <a:pos x="3905" y="0"/>
                </a:cxn>
                <a:cxn ang="0">
                  <a:pos x="440" y="0"/>
                </a:cxn>
                <a:cxn ang="0">
                  <a:pos x="185" y="7"/>
                </a:cxn>
                <a:cxn ang="0">
                  <a:pos x="55" y="55"/>
                </a:cxn>
                <a:cxn ang="0">
                  <a:pos x="6" y="186"/>
                </a:cxn>
                <a:cxn ang="0">
                  <a:pos x="0" y="440"/>
                </a:cxn>
                <a:cxn ang="0">
                  <a:pos x="0" y="511"/>
                </a:cxn>
                <a:cxn ang="0">
                  <a:pos x="6" y="765"/>
                </a:cxn>
                <a:cxn ang="0">
                  <a:pos x="55" y="896"/>
                </a:cxn>
                <a:cxn ang="0">
                  <a:pos x="185" y="944"/>
                </a:cxn>
                <a:cxn ang="0">
                  <a:pos x="440" y="951"/>
                </a:cxn>
                <a:cxn ang="0">
                  <a:pos x="3905" y="951"/>
                </a:cxn>
                <a:cxn ang="0">
                  <a:pos x="4159" y="944"/>
                </a:cxn>
                <a:cxn ang="0">
                  <a:pos x="4290" y="896"/>
                </a:cxn>
                <a:cxn ang="0">
                  <a:pos x="4338" y="765"/>
                </a:cxn>
                <a:cxn ang="0">
                  <a:pos x="4345" y="511"/>
                </a:cxn>
                <a:cxn ang="0">
                  <a:pos x="4345" y="440"/>
                </a:cxn>
                <a:cxn ang="0">
                  <a:pos x="4338" y="186"/>
                </a:cxn>
                <a:cxn ang="0">
                  <a:pos x="4290" y="55"/>
                </a:cxn>
                <a:cxn ang="0">
                  <a:pos x="4159" y="7"/>
                </a:cxn>
                <a:cxn ang="0">
                  <a:pos x="3905" y="0"/>
                </a:cxn>
              </a:cxnLst>
              <a:rect l="0" t="0" r="r" b="b"/>
              <a:pathLst>
                <a:path w="4346" h="951">
                  <a:moveTo>
                    <a:pt x="3905" y="0"/>
                  </a:moveTo>
                  <a:lnTo>
                    <a:pt x="440" y="0"/>
                  </a:lnTo>
                  <a:lnTo>
                    <a:pt x="185" y="7"/>
                  </a:lnTo>
                  <a:lnTo>
                    <a:pt x="55" y="55"/>
                  </a:lnTo>
                  <a:lnTo>
                    <a:pt x="6" y="186"/>
                  </a:lnTo>
                  <a:lnTo>
                    <a:pt x="0" y="440"/>
                  </a:lnTo>
                  <a:lnTo>
                    <a:pt x="0" y="511"/>
                  </a:lnTo>
                  <a:lnTo>
                    <a:pt x="6" y="765"/>
                  </a:lnTo>
                  <a:lnTo>
                    <a:pt x="55" y="896"/>
                  </a:lnTo>
                  <a:lnTo>
                    <a:pt x="185" y="944"/>
                  </a:lnTo>
                  <a:lnTo>
                    <a:pt x="440" y="951"/>
                  </a:lnTo>
                  <a:lnTo>
                    <a:pt x="3905" y="951"/>
                  </a:lnTo>
                  <a:lnTo>
                    <a:pt x="4159" y="944"/>
                  </a:lnTo>
                  <a:lnTo>
                    <a:pt x="4290" y="896"/>
                  </a:lnTo>
                  <a:lnTo>
                    <a:pt x="4338" y="765"/>
                  </a:lnTo>
                  <a:lnTo>
                    <a:pt x="4345" y="511"/>
                  </a:lnTo>
                  <a:lnTo>
                    <a:pt x="4345" y="440"/>
                  </a:lnTo>
                  <a:lnTo>
                    <a:pt x="4338" y="186"/>
                  </a:lnTo>
                  <a:lnTo>
                    <a:pt x="4290" y="55"/>
                  </a:lnTo>
                  <a:lnTo>
                    <a:pt x="4159" y="7"/>
                  </a:lnTo>
                  <a:lnTo>
                    <a:pt x="3905" y="0"/>
                  </a:lnTo>
                  <a:close/>
                </a:path>
              </a:pathLst>
            </a:custGeom>
            <a:solidFill>
              <a:srgbClr val="95C11F"/>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200" b="1" dirty="0" smtClean="0">
                  <a:solidFill>
                    <a:schemeClr val="bg1"/>
                  </a:solidFill>
                  <a:effectLst>
                    <a:outerShdw blurRad="38100" dist="38100" dir="2700000" algn="tl">
                      <a:srgbClr val="000000">
                        <a:alpha val="43137"/>
                      </a:srgbClr>
                    </a:outerShdw>
                  </a:effectLst>
                </a:rPr>
                <a:t>ÖĞRETMENLİK (ÖZEL YETENEK): 800.000</a:t>
              </a:r>
              <a:endParaRPr lang="tr-TR" sz="1200" b="1" dirty="0">
                <a:solidFill>
                  <a:schemeClr val="bg1"/>
                </a:solidFill>
                <a:effectLst>
                  <a:outerShdw blurRad="38100" dist="38100" dir="2700000" algn="tl">
                    <a:srgbClr val="000000">
                      <a:alpha val="43137"/>
                    </a:srgbClr>
                  </a:outerShdw>
                </a:effectLst>
              </a:endParaRPr>
            </a:p>
          </p:txBody>
        </p:sp>
        <p:pic>
          <p:nvPicPr>
            <p:cNvPr id="1093" name="docshape454"/>
            <p:cNvPicPr>
              <a:picLocks noChangeAspect="1" noChangeArrowheads="1"/>
            </p:cNvPicPr>
            <p:nvPr/>
          </p:nvPicPr>
          <p:blipFill>
            <a:blip r:embed="rId15"/>
            <a:srcRect/>
            <a:stretch>
              <a:fillRect/>
            </a:stretch>
          </p:blipFill>
          <p:spPr bwMode="auto">
            <a:xfrm>
              <a:off x="13790" y="1401"/>
              <a:ext cx="1475" cy="1183"/>
            </a:xfrm>
            <a:prstGeom prst="rect">
              <a:avLst/>
            </a:prstGeom>
            <a:noFill/>
            <a:ln w="9525">
              <a:noFill/>
              <a:miter lim="800000"/>
              <a:headEnd/>
              <a:tailEnd/>
            </a:ln>
          </p:spPr>
        </p:pic>
        <p:sp>
          <p:nvSpPr>
            <p:cNvPr id="1094" name="docshape455"/>
            <p:cNvSpPr>
              <a:spLocks/>
            </p:cNvSpPr>
            <p:nvPr/>
          </p:nvSpPr>
          <p:spPr bwMode="auto">
            <a:xfrm>
              <a:off x="12146" y="2586"/>
              <a:ext cx="978" cy="951"/>
            </a:xfrm>
            <a:custGeom>
              <a:avLst/>
              <a:gdLst/>
              <a:ahLst/>
              <a:cxnLst>
                <a:cxn ang="0">
                  <a:pos x="0" y="73"/>
                </a:cxn>
                <a:cxn ang="0">
                  <a:pos x="94" y="140"/>
                </a:cxn>
                <a:cxn ang="0">
                  <a:pos x="127" y="131"/>
                </a:cxn>
                <a:cxn ang="0">
                  <a:pos x="53" y="82"/>
                </a:cxn>
                <a:cxn ang="0">
                  <a:pos x="47" y="67"/>
                </a:cxn>
                <a:cxn ang="0">
                  <a:pos x="184" y="678"/>
                </a:cxn>
                <a:cxn ang="0">
                  <a:pos x="176" y="528"/>
                </a:cxn>
                <a:cxn ang="0">
                  <a:pos x="160" y="435"/>
                </a:cxn>
                <a:cxn ang="0">
                  <a:pos x="128" y="409"/>
                </a:cxn>
                <a:cxn ang="0">
                  <a:pos x="128" y="196"/>
                </a:cxn>
                <a:cxn ang="0">
                  <a:pos x="128" y="194"/>
                </a:cxn>
                <a:cxn ang="0">
                  <a:pos x="98" y="146"/>
                </a:cxn>
                <a:cxn ang="0">
                  <a:pos x="88" y="194"/>
                </a:cxn>
                <a:cxn ang="0">
                  <a:pos x="88" y="196"/>
                </a:cxn>
                <a:cxn ang="0">
                  <a:pos x="88" y="409"/>
                </a:cxn>
                <a:cxn ang="0">
                  <a:pos x="56" y="435"/>
                </a:cxn>
                <a:cxn ang="0">
                  <a:pos x="40" y="528"/>
                </a:cxn>
                <a:cxn ang="0">
                  <a:pos x="32" y="678"/>
                </a:cxn>
                <a:cxn ang="0">
                  <a:pos x="40" y="827"/>
                </a:cxn>
                <a:cxn ang="0">
                  <a:pos x="56" y="921"/>
                </a:cxn>
                <a:cxn ang="0">
                  <a:pos x="88" y="947"/>
                </a:cxn>
                <a:cxn ang="0">
                  <a:pos x="128" y="947"/>
                </a:cxn>
                <a:cxn ang="0">
                  <a:pos x="160" y="921"/>
                </a:cxn>
                <a:cxn ang="0">
                  <a:pos x="176" y="827"/>
                </a:cxn>
                <a:cxn ang="0">
                  <a:pos x="184" y="678"/>
                </a:cxn>
                <a:cxn ang="0">
                  <a:pos x="960" y="152"/>
                </a:cxn>
                <a:cxn ang="0">
                  <a:pos x="861" y="58"/>
                </a:cxn>
                <a:cxn ang="0">
                  <a:pos x="755" y="60"/>
                </a:cxn>
                <a:cxn ang="0">
                  <a:pos x="692" y="79"/>
                </a:cxn>
                <a:cxn ang="0">
                  <a:pos x="640" y="82"/>
                </a:cxn>
                <a:cxn ang="0">
                  <a:pos x="588" y="79"/>
                </a:cxn>
                <a:cxn ang="0">
                  <a:pos x="526" y="60"/>
                </a:cxn>
                <a:cxn ang="0">
                  <a:pos x="420" y="58"/>
                </a:cxn>
                <a:cxn ang="0">
                  <a:pos x="320" y="152"/>
                </a:cxn>
                <a:cxn ang="0">
                  <a:pos x="318" y="391"/>
                </a:cxn>
                <a:cxn ang="0">
                  <a:pos x="382" y="529"/>
                </a:cxn>
                <a:cxn ang="0">
                  <a:pos x="402" y="616"/>
                </a:cxn>
                <a:cxn ang="0">
                  <a:pos x="432" y="711"/>
                </a:cxn>
                <a:cxn ang="0">
                  <a:pos x="516" y="853"/>
                </a:cxn>
                <a:cxn ang="0">
                  <a:pos x="566" y="890"/>
                </a:cxn>
                <a:cxn ang="0">
                  <a:pos x="582" y="716"/>
                </a:cxn>
                <a:cxn ang="0">
                  <a:pos x="601" y="522"/>
                </a:cxn>
                <a:cxn ang="0">
                  <a:pos x="640" y="423"/>
                </a:cxn>
                <a:cxn ang="0">
                  <a:pos x="680" y="522"/>
                </a:cxn>
                <a:cxn ang="0">
                  <a:pos x="698" y="716"/>
                </a:cxn>
                <a:cxn ang="0">
                  <a:pos x="715" y="890"/>
                </a:cxn>
                <a:cxn ang="0">
                  <a:pos x="765" y="853"/>
                </a:cxn>
                <a:cxn ang="0">
                  <a:pos x="848" y="711"/>
                </a:cxn>
                <a:cxn ang="0">
                  <a:pos x="879" y="616"/>
                </a:cxn>
                <a:cxn ang="0">
                  <a:pos x="899" y="529"/>
                </a:cxn>
                <a:cxn ang="0">
                  <a:pos x="963" y="391"/>
                </a:cxn>
              </a:cxnLst>
              <a:rect l="0" t="0" r="r" b="b"/>
              <a:pathLst>
                <a:path w="978" h="951">
                  <a:moveTo>
                    <a:pt x="157" y="0"/>
                  </a:moveTo>
                  <a:lnTo>
                    <a:pt x="0" y="73"/>
                  </a:lnTo>
                  <a:lnTo>
                    <a:pt x="89" y="140"/>
                  </a:lnTo>
                  <a:lnTo>
                    <a:pt x="94" y="140"/>
                  </a:lnTo>
                  <a:lnTo>
                    <a:pt x="127" y="140"/>
                  </a:lnTo>
                  <a:lnTo>
                    <a:pt x="127" y="131"/>
                  </a:lnTo>
                  <a:lnTo>
                    <a:pt x="126" y="120"/>
                  </a:lnTo>
                  <a:lnTo>
                    <a:pt x="53" y="82"/>
                  </a:lnTo>
                  <a:lnTo>
                    <a:pt x="36" y="74"/>
                  </a:lnTo>
                  <a:lnTo>
                    <a:pt x="47" y="67"/>
                  </a:lnTo>
                  <a:lnTo>
                    <a:pt x="157" y="0"/>
                  </a:lnTo>
                  <a:close/>
                  <a:moveTo>
                    <a:pt x="184" y="678"/>
                  </a:moveTo>
                  <a:lnTo>
                    <a:pt x="182" y="603"/>
                  </a:lnTo>
                  <a:lnTo>
                    <a:pt x="176" y="528"/>
                  </a:lnTo>
                  <a:lnTo>
                    <a:pt x="167" y="454"/>
                  </a:lnTo>
                  <a:lnTo>
                    <a:pt x="160" y="435"/>
                  </a:lnTo>
                  <a:lnTo>
                    <a:pt x="146" y="419"/>
                  </a:lnTo>
                  <a:lnTo>
                    <a:pt x="128" y="409"/>
                  </a:lnTo>
                  <a:lnTo>
                    <a:pt x="128" y="196"/>
                  </a:lnTo>
                  <a:lnTo>
                    <a:pt x="128" y="194"/>
                  </a:lnTo>
                  <a:lnTo>
                    <a:pt x="127" y="146"/>
                  </a:lnTo>
                  <a:lnTo>
                    <a:pt x="98" y="146"/>
                  </a:lnTo>
                  <a:lnTo>
                    <a:pt x="89" y="146"/>
                  </a:lnTo>
                  <a:lnTo>
                    <a:pt x="88" y="194"/>
                  </a:lnTo>
                  <a:lnTo>
                    <a:pt x="88" y="196"/>
                  </a:lnTo>
                  <a:lnTo>
                    <a:pt x="88" y="409"/>
                  </a:lnTo>
                  <a:lnTo>
                    <a:pt x="70" y="419"/>
                  </a:lnTo>
                  <a:lnTo>
                    <a:pt x="56" y="435"/>
                  </a:lnTo>
                  <a:lnTo>
                    <a:pt x="49" y="454"/>
                  </a:lnTo>
                  <a:lnTo>
                    <a:pt x="40" y="528"/>
                  </a:lnTo>
                  <a:lnTo>
                    <a:pt x="34" y="603"/>
                  </a:lnTo>
                  <a:lnTo>
                    <a:pt x="32" y="678"/>
                  </a:lnTo>
                  <a:lnTo>
                    <a:pt x="34" y="753"/>
                  </a:lnTo>
                  <a:lnTo>
                    <a:pt x="40" y="827"/>
                  </a:lnTo>
                  <a:lnTo>
                    <a:pt x="49" y="902"/>
                  </a:lnTo>
                  <a:lnTo>
                    <a:pt x="56" y="921"/>
                  </a:lnTo>
                  <a:lnTo>
                    <a:pt x="70" y="936"/>
                  </a:lnTo>
                  <a:lnTo>
                    <a:pt x="88" y="947"/>
                  </a:lnTo>
                  <a:lnTo>
                    <a:pt x="108" y="950"/>
                  </a:lnTo>
                  <a:lnTo>
                    <a:pt x="128" y="947"/>
                  </a:lnTo>
                  <a:lnTo>
                    <a:pt x="146" y="936"/>
                  </a:lnTo>
                  <a:lnTo>
                    <a:pt x="160" y="921"/>
                  </a:lnTo>
                  <a:lnTo>
                    <a:pt x="167" y="902"/>
                  </a:lnTo>
                  <a:lnTo>
                    <a:pt x="176" y="827"/>
                  </a:lnTo>
                  <a:lnTo>
                    <a:pt x="182" y="753"/>
                  </a:lnTo>
                  <a:lnTo>
                    <a:pt x="184" y="678"/>
                  </a:lnTo>
                  <a:close/>
                  <a:moveTo>
                    <a:pt x="977" y="256"/>
                  </a:moveTo>
                  <a:lnTo>
                    <a:pt x="960" y="152"/>
                  </a:lnTo>
                  <a:lnTo>
                    <a:pt x="918" y="89"/>
                  </a:lnTo>
                  <a:lnTo>
                    <a:pt x="861" y="58"/>
                  </a:lnTo>
                  <a:lnTo>
                    <a:pt x="803" y="51"/>
                  </a:lnTo>
                  <a:lnTo>
                    <a:pt x="755" y="60"/>
                  </a:lnTo>
                  <a:lnTo>
                    <a:pt x="717" y="73"/>
                  </a:lnTo>
                  <a:lnTo>
                    <a:pt x="692" y="79"/>
                  </a:lnTo>
                  <a:lnTo>
                    <a:pt x="670" y="82"/>
                  </a:lnTo>
                  <a:lnTo>
                    <a:pt x="640" y="82"/>
                  </a:lnTo>
                  <a:lnTo>
                    <a:pt x="610" y="82"/>
                  </a:lnTo>
                  <a:lnTo>
                    <a:pt x="588" y="79"/>
                  </a:lnTo>
                  <a:lnTo>
                    <a:pt x="564" y="73"/>
                  </a:lnTo>
                  <a:lnTo>
                    <a:pt x="526" y="60"/>
                  </a:lnTo>
                  <a:lnTo>
                    <a:pt x="478" y="51"/>
                  </a:lnTo>
                  <a:lnTo>
                    <a:pt x="420" y="58"/>
                  </a:lnTo>
                  <a:lnTo>
                    <a:pt x="363" y="89"/>
                  </a:lnTo>
                  <a:lnTo>
                    <a:pt x="320" y="152"/>
                  </a:lnTo>
                  <a:lnTo>
                    <a:pt x="303" y="256"/>
                  </a:lnTo>
                  <a:lnTo>
                    <a:pt x="318" y="391"/>
                  </a:lnTo>
                  <a:lnTo>
                    <a:pt x="350" y="480"/>
                  </a:lnTo>
                  <a:lnTo>
                    <a:pt x="382" y="529"/>
                  </a:lnTo>
                  <a:lnTo>
                    <a:pt x="397" y="544"/>
                  </a:lnTo>
                  <a:lnTo>
                    <a:pt x="402" y="616"/>
                  </a:lnTo>
                  <a:lnTo>
                    <a:pt x="411" y="664"/>
                  </a:lnTo>
                  <a:lnTo>
                    <a:pt x="432" y="711"/>
                  </a:lnTo>
                  <a:lnTo>
                    <a:pt x="472" y="778"/>
                  </a:lnTo>
                  <a:lnTo>
                    <a:pt x="516" y="853"/>
                  </a:lnTo>
                  <a:lnTo>
                    <a:pt x="547" y="895"/>
                  </a:lnTo>
                  <a:lnTo>
                    <a:pt x="566" y="890"/>
                  </a:lnTo>
                  <a:lnTo>
                    <a:pt x="576" y="824"/>
                  </a:lnTo>
                  <a:lnTo>
                    <a:pt x="582" y="716"/>
                  </a:lnTo>
                  <a:lnTo>
                    <a:pt x="591" y="609"/>
                  </a:lnTo>
                  <a:lnTo>
                    <a:pt x="601" y="522"/>
                  </a:lnTo>
                  <a:lnTo>
                    <a:pt x="612" y="475"/>
                  </a:lnTo>
                  <a:lnTo>
                    <a:pt x="640" y="423"/>
                  </a:lnTo>
                  <a:lnTo>
                    <a:pt x="669" y="475"/>
                  </a:lnTo>
                  <a:lnTo>
                    <a:pt x="680" y="522"/>
                  </a:lnTo>
                  <a:lnTo>
                    <a:pt x="690" y="609"/>
                  </a:lnTo>
                  <a:lnTo>
                    <a:pt x="698" y="716"/>
                  </a:lnTo>
                  <a:lnTo>
                    <a:pt x="705" y="824"/>
                  </a:lnTo>
                  <a:lnTo>
                    <a:pt x="715" y="890"/>
                  </a:lnTo>
                  <a:lnTo>
                    <a:pt x="734" y="895"/>
                  </a:lnTo>
                  <a:lnTo>
                    <a:pt x="765" y="853"/>
                  </a:lnTo>
                  <a:lnTo>
                    <a:pt x="809" y="778"/>
                  </a:lnTo>
                  <a:lnTo>
                    <a:pt x="848" y="711"/>
                  </a:lnTo>
                  <a:lnTo>
                    <a:pt x="869" y="664"/>
                  </a:lnTo>
                  <a:lnTo>
                    <a:pt x="879" y="616"/>
                  </a:lnTo>
                  <a:lnTo>
                    <a:pt x="884" y="544"/>
                  </a:lnTo>
                  <a:lnTo>
                    <a:pt x="899" y="529"/>
                  </a:lnTo>
                  <a:lnTo>
                    <a:pt x="931" y="480"/>
                  </a:lnTo>
                  <a:lnTo>
                    <a:pt x="963" y="391"/>
                  </a:lnTo>
                  <a:lnTo>
                    <a:pt x="977" y="2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95" name="docshape456"/>
            <p:cNvPicPr>
              <a:picLocks noChangeAspect="1" noChangeArrowheads="1"/>
            </p:cNvPicPr>
            <p:nvPr/>
          </p:nvPicPr>
          <p:blipFill>
            <a:blip r:embed="rId16"/>
            <a:srcRect/>
            <a:stretch>
              <a:fillRect/>
            </a:stretch>
          </p:blipFill>
          <p:spPr bwMode="auto">
            <a:xfrm>
              <a:off x="13244" y="2586"/>
              <a:ext cx="184" cy="413"/>
            </a:xfrm>
            <a:prstGeom prst="rect">
              <a:avLst/>
            </a:prstGeom>
            <a:noFill/>
            <a:ln w="9525">
              <a:noFill/>
              <a:miter lim="800000"/>
              <a:headEnd/>
              <a:tailEnd/>
            </a:ln>
          </p:spPr>
        </p:pic>
        <p:sp>
          <p:nvSpPr>
            <p:cNvPr id="1096" name="docshape457"/>
            <p:cNvSpPr>
              <a:spLocks/>
            </p:cNvSpPr>
            <p:nvPr/>
          </p:nvSpPr>
          <p:spPr bwMode="auto">
            <a:xfrm>
              <a:off x="13268" y="2996"/>
              <a:ext cx="135" cy="561"/>
            </a:xfrm>
            <a:custGeom>
              <a:avLst/>
              <a:gdLst/>
              <a:ahLst/>
              <a:cxnLst>
                <a:cxn ang="0">
                  <a:pos x="134" y="280"/>
                </a:cxn>
                <a:cxn ang="0">
                  <a:pos x="133" y="203"/>
                </a:cxn>
                <a:cxn ang="0">
                  <a:pos x="128" y="126"/>
                </a:cxn>
                <a:cxn ang="0">
                  <a:pos x="120" y="50"/>
                </a:cxn>
                <a:cxn ang="0">
                  <a:pos x="67" y="0"/>
                </a:cxn>
                <a:cxn ang="0">
                  <a:pos x="67" y="0"/>
                </a:cxn>
                <a:cxn ang="0">
                  <a:pos x="49" y="4"/>
                </a:cxn>
                <a:cxn ang="0">
                  <a:pos x="6" y="126"/>
                </a:cxn>
                <a:cxn ang="0">
                  <a:pos x="1" y="203"/>
                </a:cxn>
                <a:cxn ang="0">
                  <a:pos x="0" y="280"/>
                </a:cxn>
                <a:cxn ang="0">
                  <a:pos x="1" y="357"/>
                </a:cxn>
                <a:cxn ang="0">
                  <a:pos x="6" y="434"/>
                </a:cxn>
                <a:cxn ang="0">
                  <a:pos x="15" y="511"/>
                </a:cxn>
                <a:cxn ang="0">
                  <a:pos x="67" y="560"/>
                </a:cxn>
                <a:cxn ang="0">
                  <a:pos x="85" y="557"/>
                </a:cxn>
                <a:cxn ang="0">
                  <a:pos x="128" y="434"/>
                </a:cxn>
                <a:cxn ang="0">
                  <a:pos x="133" y="357"/>
                </a:cxn>
                <a:cxn ang="0">
                  <a:pos x="134" y="280"/>
                </a:cxn>
              </a:cxnLst>
              <a:rect l="0" t="0" r="r" b="b"/>
              <a:pathLst>
                <a:path w="135" h="561">
                  <a:moveTo>
                    <a:pt x="134" y="280"/>
                  </a:moveTo>
                  <a:lnTo>
                    <a:pt x="133" y="203"/>
                  </a:lnTo>
                  <a:lnTo>
                    <a:pt x="128" y="126"/>
                  </a:lnTo>
                  <a:lnTo>
                    <a:pt x="120" y="50"/>
                  </a:lnTo>
                  <a:lnTo>
                    <a:pt x="67" y="0"/>
                  </a:lnTo>
                  <a:lnTo>
                    <a:pt x="49" y="4"/>
                  </a:lnTo>
                  <a:lnTo>
                    <a:pt x="6" y="126"/>
                  </a:lnTo>
                  <a:lnTo>
                    <a:pt x="1" y="203"/>
                  </a:lnTo>
                  <a:lnTo>
                    <a:pt x="0" y="280"/>
                  </a:lnTo>
                  <a:lnTo>
                    <a:pt x="1" y="357"/>
                  </a:lnTo>
                  <a:lnTo>
                    <a:pt x="6" y="434"/>
                  </a:lnTo>
                  <a:lnTo>
                    <a:pt x="15" y="511"/>
                  </a:lnTo>
                  <a:lnTo>
                    <a:pt x="67" y="560"/>
                  </a:lnTo>
                  <a:lnTo>
                    <a:pt x="85" y="557"/>
                  </a:lnTo>
                  <a:lnTo>
                    <a:pt x="128" y="434"/>
                  </a:lnTo>
                  <a:lnTo>
                    <a:pt x="133" y="357"/>
                  </a:lnTo>
                  <a:lnTo>
                    <a:pt x="134" y="28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097" name="docshape458"/>
            <p:cNvPicPr>
              <a:picLocks noChangeAspect="1" noChangeArrowheads="1"/>
            </p:cNvPicPr>
            <p:nvPr/>
          </p:nvPicPr>
          <p:blipFill>
            <a:blip r:embed="rId17"/>
            <a:srcRect/>
            <a:stretch>
              <a:fillRect/>
            </a:stretch>
          </p:blipFill>
          <p:spPr bwMode="auto">
            <a:xfrm>
              <a:off x="10948" y="3918"/>
              <a:ext cx="722" cy="602"/>
            </a:xfrm>
            <a:prstGeom prst="rect">
              <a:avLst/>
            </a:prstGeom>
            <a:noFill/>
            <a:ln w="9525">
              <a:noFill/>
              <a:miter lim="800000"/>
              <a:headEnd/>
              <a:tailEnd/>
            </a:ln>
          </p:spPr>
        </p:pic>
        <p:sp>
          <p:nvSpPr>
            <p:cNvPr id="1098" name="docshape459"/>
            <p:cNvSpPr>
              <a:spLocks/>
            </p:cNvSpPr>
            <p:nvPr/>
          </p:nvSpPr>
          <p:spPr bwMode="auto">
            <a:xfrm>
              <a:off x="10948" y="4358"/>
              <a:ext cx="255" cy="27"/>
            </a:xfrm>
            <a:custGeom>
              <a:avLst/>
              <a:gdLst/>
              <a:ahLst/>
              <a:cxnLst>
                <a:cxn ang="0">
                  <a:pos x="0" y="0"/>
                </a:cxn>
                <a:cxn ang="0">
                  <a:pos x="1" y="12"/>
                </a:cxn>
                <a:cxn ang="0">
                  <a:pos x="10" y="22"/>
                </a:cxn>
                <a:cxn ang="0">
                  <a:pos x="233" y="26"/>
                </a:cxn>
                <a:cxn ang="0">
                  <a:pos x="236" y="26"/>
                </a:cxn>
                <a:cxn ang="0">
                  <a:pos x="238" y="26"/>
                </a:cxn>
                <a:cxn ang="0">
                  <a:pos x="248" y="22"/>
                </a:cxn>
                <a:cxn ang="0">
                  <a:pos x="254" y="14"/>
                </a:cxn>
                <a:cxn ang="0">
                  <a:pos x="213" y="14"/>
                </a:cxn>
                <a:cxn ang="0">
                  <a:pos x="166" y="13"/>
                </a:cxn>
                <a:cxn ang="0">
                  <a:pos x="168" y="13"/>
                </a:cxn>
                <a:cxn ang="0">
                  <a:pos x="169" y="12"/>
                </a:cxn>
                <a:cxn ang="0">
                  <a:pos x="89" y="12"/>
                </a:cxn>
                <a:cxn ang="0">
                  <a:pos x="35" y="11"/>
                </a:cxn>
                <a:cxn ang="0">
                  <a:pos x="29" y="7"/>
                </a:cxn>
                <a:cxn ang="0">
                  <a:pos x="26" y="0"/>
                </a:cxn>
                <a:cxn ang="0">
                  <a:pos x="0" y="0"/>
                </a:cxn>
                <a:cxn ang="0">
                  <a:pos x="229" y="4"/>
                </a:cxn>
                <a:cxn ang="0">
                  <a:pos x="226" y="10"/>
                </a:cxn>
                <a:cxn ang="0">
                  <a:pos x="220" y="14"/>
                </a:cxn>
                <a:cxn ang="0">
                  <a:pos x="254" y="14"/>
                </a:cxn>
                <a:cxn ang="0">
                  <a:pos x="254" y="14"/>
                </a:cxn>
                <a:cxn ang="0">
                  <a:pos x="255" y="5"/>
                </a:cxn>
                <a:cxn ang="0">
                  <a:pos x="229" y="4"/>
                </a:cxn>
                <a:cxn ang="0">
                  <a:pos x="83" y="1"/>
                </a:cxn>
                <a:cxn ang="0">
                  <a:pos x="84" y="8"/>
                </a:cxn>
                <a:cxn ang="0">
                  <a:pos x="87" y="12"/>
                </a:cxn>
                <a:cxn ang="0">
                  <a:pos x="89" y="12"/>
                </a:cxn>
                <a:cxn ang="0">
                  <a:pos x="169" y="12"/>
                </a:cxn>
                <a:cxn ang="0">
                  <a:pos x="171" y="9"/>
                </a:cxn>
                <a:cxn ang="0">
                  <a:pos x="172" y="3"/>
                </a:cxn>
                <a:cxn ang="0">
                  <a:pos x="83" y="1"/>
                </a:cxn>
              </a:cxnLst>
              <a:rect l="0" t="0" r="r" b="b"/>
              <a:pathLst>
                <a:path w="255" h="27">
                  <a:moveTo>
                    <a:pt x="0" y="0"/>
                  </a:moveTo>
                  <a:lnTo>
                    <a:pt x="1" y="12"/>
                  </a:lnTo>
                  <a:lnTo>
                    <a:pt x="10" y="22"/>
                  </a:lnTo>
                  <a:lnTo>
                    <a:pt x="233" y="26"/>
                  </a:lnTo>
                  <a:lnTo>
                    <a:pt x="236" y="26"/>
                  </a:lnTo>
                  <a:lnTo>
                    <a:pt x="238" y="26"/>
                  </a:lnTo>
                  <a:lnTo>
                    <a:pt x="248" y="22"/>
                  </a:lnTo>
                  <a:lnTo>
                    <a:pt x="254" y="14"/>
                  </a:lnTo>
                  <a:lnTo>
                    <a:pt x="213" y="14"/>
                  </a:lnTo>
                  <a:lnTo>
                    <a:pt x="166" y="13"/>
                  </a:lnTo>
                  <a:lnTo>
                    <a:pt x="168" y="13"/>
                  </a:lnTo>
                  <a:lnTo>
                    <a:pt x="169" y="12"/>
                  </a:lnTo>
                  <a:lnTo>
                    <a:pt x="89" y="12"/>
                  </a:lnTo>
                  <a:lnTo>
                    <a:pt x="35" y="11"/>
                  </a:lnTo>
                  <a:lnTo>
                    <a:pt x="29" y="7"/>
                  </a:lnTo>
                  <a:lnTo>
                    <a:pt x="26" y="0"/>
                  </a:lnTo>
                  <a:lnTo>
                    <a:pt x="0" y="0"/>
                  </a:lnTo>
                  <a:close/>
                  <a:moveTo>
                    <a:pt x="229" y="4"/>
                  </a:moveTo>
                  <a:lnTo>
                    <a:pt x="226" y="10"/>
                  </a:lnTo>
                  <a:lnTo>
                    <a:pt x="220" y="14"/>
                  </a:lnTo>
                  <a:lnTo>
                    <a:pt x="254" y="14"/>
                  </a:lnTo>
                  <a:lnTo>
                    <a:pt x="255" y="5"/>
                  </a:lnTo>
                  <a:lnTo>
                    <a:pt x="229" y="4"/>
                  </a:lnTo>
                  <a:close/>
                  <a:moveTo>
                    <a:pt x="83" y="1"/>
                  </a:moveTo>
                  <a:lnTo>
                    <a:pt x="84" y="8"/>
                  </a:lnTo>
                  <a:lnTo>
                    <a:pt x="87" y="12"/>
                  </a:lnTo>
                  <a:lnTo>
                    <a:pt x="89" y="12"/>
                  </a:lnTo>
                  <a:lnTo>
                    <a:pt x="169" y="12"/>
                  </a:lnTo>
                  <a:lnTo>
                    <a:pt x="171" y="9"/>
                  </a:lnTo>
                  <a:lnTo>
                    <a:pt x="172" y="3"/>
                  </a:lnTo>
                  <a:lnTo>
                    <a:pt x="83" y="1"/>
                  </a:lnTo>
                  <a:close/>
                </a:path>
              </a:pathLst>
            </a:custGeom>
            <a:solidFill>
              <a:srgbClr val="85292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99" name="docshape460"/>
            <p:cNvSpPr>
              <a:spLocks/>
            </p:cNvSpPr>
            <p:nvPr/>
          </p:nvSpPr>
          <p:spPr bwMode="auto">
            <a:xfrm>
              <a:off x="10974" y="4359"/>
              <a:ext cx="203" cy="14"/>
            </a:xfrm>
            <a:custGeom>
              <a:avLst/>
              <a:gdLst/>
              <a:ahLst/>
              <a:cxnLst>
                <a:cxn ang="0">
                  <a:pos x="63" y="12"/>
                </a:cxn>
                <a:cxn ang="0">
                  <a:pos x="61" y="12"/>
                </a:cxn>
                <a:cxn ang="0">
                  <a:pos x="58" y="8"/>
                </a:cxn>
                <a:cxn ang="0">
                  <a:pos x="57" y="1"/>
                </a:cxn>
                <a:cxn ang="0">
                  <a:pos x="0" y="0"/>
                </a:cxn>
                <a:cxn ang="0">
                  <a:pos x="3" y="7"/>
                </a:cxn>
                <a:cxn ang="0">
                  <a:pos x="9" y="11"/>
                </a:cxn>
                <a:cxn ang="0">
                  <a:pos x="63" y="12"/>
                </a:cxn>
                <a:cxn ang="0">
                  <a:pos x="203" y="4"/>
                </a:cxn>
                <a:cxn ang="0">
                  <a:pos x="146" y="3"/>
                </a:cxn>
                <a:cxn ang="0">
                  <a:pos x="145" y="9"/>
                </a:cxn>
                <a:cxn ang="0">
                  <a:pos x="142" y="13"/>
                </a:cxn>
                <a:cxn ang="0">
                  <a:pos x="140" y="13"/>
                </a:cxn>
                <a:cxn ang="0">
                  <a:pos x="188" y="14"/>
                </a:cxn>
                <a:cxn ang="0">
                  <a:pos x="194" y="14"/>
                </a:cxn>
                <a:cxn ang="0">
                  <a:pos x="200" y="10"/>
                </a:cxn>
                <a:cxn ang="0">
                  <a:pos x="203" y="4"/>
                </a:cxn>
              </a:cxnLst>
              <a:rect l="0" t="0" r="r" b="b"/>
              <a:pathLst>
                <a:path w="203" h="14">
                  <a:moveTo>
                    <a:pt x="63" y="12"/>
                  </a:moveTo>
                  <a:lnTo>
                    <a:pt x="61" y="12"/>
                  </a:lnTo>
                  <a:lnTo>
                    <a:pt x="58" y="8"/>
                  </a:lnTo>
                  <a:lnTo>
                    <a:pt x="57" y="1"/>
                  </a:lnTo>
                  <a:lnTo>
                    <a:pt x="0" y="0"/>
                  </a:lnTo>
                  <a:lnTo>
                    <a:pt x="3" y="7"/>
                  </a:lnTo>
                  <a:lnTo>
                    <a:pt x="9" y="11"/>
                  </a:lnTo>
                  <a:lnTo>
                    <a:pt x="63" y="12"/>
                  </a:lnTo>
                  <a:close/>
                  <a:moveTo>
                    <a:pt x="203" y="4"/>
                  </a:moveTo>
                  <a:lnTo>
                    <a:pt x="146" y="3"/>
                  </a:lnTo>
                  <a:lnTo>
                    <a:pt x="145" y="9"/>
                  </a:lnTo>
                  <a:lnTo>
                    <a:pt x="142" y="13"/>
                  </a:lnTo>
                  <a:lnTo>
                    <a:pt x="140" y="13"/>
                  </a:lnTo>
                  <a:lnTo>
                    <a:pt x="188" y="14"/>
                  </a:lnTo>
                  <a:lnTo>
                    <a:pt x="194" y="14"/>
                  </a:lnTo>
                  <a:lnTo>
                    <a:pt x="200" y="10"/>
                  </a:lnTo>
                  <a:lnTo>
                    <a:pt x="203" y="4"/>
                  </a:lnTo>
                  <a:close/>
                </a:path>
              </a:pathLst>
            </a:custGeom>
            <a:solidFill>
              <a:srgbClr val="924343"/>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0" name="docshape461"/>
            <p:cNvSpPr>
              <a:spLocks/>
            </p:cNvSpPr>
            <p:nvPr/>
          </p:nvSpPr>
          <p:spPr bwMode="auto">
            <a:xfrm>
              <a:off x="11032" y="4022"/>
              <a:ext cx="89" cy="19"/>
            </a:xfrm>
            <a:custGeom>
              <a:avLst/>
              <a:gdLst/>
              <a:ahLst/>
              <a:cxnLst>
                <a:cxn ang="0">
                  <a:pos x="38" y="0"/>
                </a:cxn>
                <a:cxn ang="0">
                  <a:pos x="26" y="0"/>
                </a:cxn>
                <a:cxn ang="0">
                  <a:pos x="14" y="2"/>
                </a:cxn>
                <a:cxn ang="0">
                  <a:pos x="3" y="4"/>
                </a:cxn>
                <a:cxn ang="0">
                  <a:pos x="2" y="8"/>
                </a:cxn>
                <a:cxn ang="0">
                  <a:pos x="0" y="12"/>
                </a:cxn>
                <a:cxn ang="0">
                  <a:pos x="0" y="17"/>
                </a:cxn>
                <a:cxn ang="0">
                  <a:pos x="88" y="19"/>
                </a:cxn>
                <a:cxn ang="0">
                  <a:pos x="38" y="0"/>
                </a:cxn>
              </a:cxnLst>
              <a:rect l="0" t="0" r="r" b="b"/>
              <a:pathLst>
                <a:path w="89" h="19">
                  <a:moveTo>
                    <a:pt x="38" y="0"/>
                  </a:moveTo>
                  <a:lnTo>
                    <a:pt x="26" y="0"/>
                  </a:lnTo>
                  <a:lnTo>
                    <a:pt x="14" y="2"/>
                  </a:lnTo>
                  <a:lnTo>
                    <a:pt x="3" y="4"/>
                  </a:lnTo>
                  <a:lnTo>
                    <a:pt x="2" y="8"/>
                  </a:lnTo>
                  <a:lnTo>
                    <a:pt x="0" y="12"/>
                  </a:lnTo>
                  <a:lnTo>
                    <a:pt x="0" y="17"/>
                  </a:lnTo>
                  <a:lnTo>
                    <a:pt x="88" y="19"/>
                  </a:lnTo>
                  <a:lnTo>
                    <a:pt x="38" y="0"/>
                  </a:lnTo>
                  <a:close/>
                </a:path>
              </a:pathLst>
            </a:custGeom>
            <a:solidFill>
              <a:srgbClr val="BA757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1" name="docshape462"/>
            <p:cNvSpPr>
              <a:spLocks/>
            </p:cNvSpPr>
            <p:nvPr/>
          </p:nvSpPr>
          <p:spPr bwMode="auto">
            <a:xfrm>
              <a:off x="11009" y="4025"/>
              <a:ext cx="129" cy="15"/>
            </a:xfrm>
            <a:custGeom>
              <a:avLst/>
              <a:gdLst/>
              <a:ahLst/>
              <a:cxnLst>
                <a:cxn ang="0">
                  <a:pos x="27" y="0"/>
                </a:cxn>
                <a:cxn ang="0">
                  <a:pos x="23" y="1"/>
                </a:cxn>
                <a:cxn ang="0">
                  <a:pos x="19" y="2"/>
                </a:cxn>
                <a:cxn ang="0">
                  <a:pos x="0" y="7"/>
                </a:cxn>
                <a:cxn ang="0">
                  <a:pos x="1" y="13"/>
                </a:cxn>
                <a:cxn ang="0">
                  <a:pos x="24" y="13"/>
                </a:cxn>
                <a:cxn ang="0">
                  <a:pos x="24" y="8"/>
                </a:cxn>
                <a:cxn ang="0">
                  <a:pos x="26" y="4"/>
                </a:cxn>
                <a:cxn ang="0">
                  <a:pos x="27" y="0"/>
                </a:cxn>
                <a:cxn ang="0">
                  <a:pos x="129" y="9"/>
                </a:cxn>
                <a:cxn ang="0">
                  <a:pos x="113" y="4"/>
                </a:cxn>
                <a:cxn ang="0">
                  <a:pos x="110" y="3"/>
                </a:cxn>
                <a:cxn ang="0">
                  <a:pos x="111" y="7"/>
                </a:cxn>
                <a:cxn ang="0">
                  <a:pos x="112" y="11"/>
                </a:cxn>
                <a:cxn ang="0">
                  <a:pos x="112" y="15"/>
                </a:cxn>
                <a:cxn ang="0">
                  <a:pos x="128" y="15"/>
                </a:cxn>
                <a:cxn ang="0">
                  <a:pos x="129" y="9"/>
                </a:cxn>
              </a:cxnLst>
              <a:rect l="0" t="0" r="r" b="b"/>
              <a:pathLst>
                <a:path w="129" h="15">
                  <a:moveTo>
                    <a:pt x="27" y="0"/>
                  </a:moveTo>
                  <a:lnTo>
                    <a:pt x="23" y="1"/>
                  </a:lnTo>
                  <a:lnTo>
                    <a:pt x="19" y="2"/>
                  </a:lnTo>
                  <a:lnTo>
                    <a:pt x="0" y="7"/>
                  </a:lnTo>
                  <a:lnTo>
                    <a:pt x="1" y="13"/>
                  </a:lnTo>
                  <a:lnTo>
                    <a:pt x="24" y="13"/>
                  </a:lnTo>
                  <a:lnTo>
                    <a:pt x="24" y="8"/>
                  </a:lnTo>
                  <a:lnTo>
                    <a:pt x="26" y="4"/>
                  </a:lnTo>
                  <a:lnTo>
                    <a:pt x="27" y="0"/>
                  </a:lnTo>
                  <a:close/>
                  <a:moveTo>
                    <a:pt x="129" y="9"/>
                  </a:moveTo>
                  <a:lnTo>
                    <a:pt x="113" y="4"/>
                  </a:lnTo>
                  <a:lnTo>
                    <a:pt x="110" y="3"/>
                  </a:lnTo>
                  <a:lnTo>
                    <a:pt x="111" y="7"/>
                  </a:lnTo>
                  <a:lnTo>
                    <a:pt x="112" y="11"/>
                  </a:lnTo>
                  <a:lnTo>
                    <a:pt x="112" y="15"/>
                  </a:lnTo>
                  <a:lnTo>
                    <a:pt x="128" y="15"/>
                  </a:lnTo>
                  <a:lnTo>
                    <a:pt x="129" y="9"/>
                  </a:lnTo>
                  <a:close/>
                </a:path>
              </a:pathLst>
            </a:custGeom>
            <a:solidFill>
              <a:srgbClr val="C5888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2" name="docshape463"/>
            <p:cNvSpPr>
              <a:spLocks/>
            </p:cNvSpPr>
            <p:nvPr/>
          </p:nvSpPr>
          <p:spPr bwMode="auto">
            <a:xfrm>
              <a:off x="11099" y="3984"/>
              <a:ext cx="39" cy="13"/>
            </a:xfrm>
            <a:custGeom>
              <a:avLst/>
              <a:gdLst/>
              <a:ahLst/>
              <a:cxnLst>
                <a:cxn ang="0">
                  <a:pos x="0" y="0"/>
                </a:cxn>
                <a:cxn ang="0">
                  <a:pos x="0" y="12"/>
                </a:cxn>
                <a:cxn ang="0">
                  <a:pos x="38" y="13"/>
                </a:cxn>
                <a:cxn ang="0">
                  <a:pos x="38" y="1"/>
                </a:cxn>
                <a:cxn ang="0">
                  <a:pos x="0" y="0"/>
                </a:cxn>
              </a:cxnLst>
              <a:rect l="0" t="0" r="r" b="b"/>
              <a:pathLst>
                <a:path w="39" h="13">
                  <a:moveTo>
                    <a:pt x="0" y="0"/>
                  </a:moveTo>
                  <a:lnTo>
                    <a:pt x="0" y="12"/>
                  </a:lnTo>
                  <a:lnTo>
                    <a:pt x="38" y="13"/>
                  </a:lnTo>
                  <a:lnTo>
                    <a:pt x="38" y="1"/>
                  </a:lnTo>
                  <a:lnTo>
                    <a:pt x="0" y="0"/>
                  </a:lnTo>
                  <a:close/>
                </a:path>
              </a:pathLst>
            </a:custGeom>
            <a:solidFill>
              <a:srgbClr val="7A809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3" name="docshape464"/>
            <p:cNvSpPr>
              <a:spLocks/>
            </p:cNvSpPr>
            <p:nvPr/>
          </p:nvSpPr>
          <p:spPr bwMode="auto">
            <a:xfrm>
              <a:off x="11099" y="3979"/>
              <a:ext cx="39" cy="6"/>
            </a:xfrm>
            <a:custGeom>
              <a:avLst/>
              <a:gdLst/>
              <a:ahLst/>
              <a:cxnLst>
                <a:cxn ang="0">
                  <a:pos x="0" y="0"/>
                </a:cxn>
                <a:cxn ang="0">
                  <a:pos x="0" y="5"/>
                </a:cxn>
                <a:cxn ang="0">
                  <a:pos x="38" y="6"/>
                </a:cxn>
                <a:cxn ang="0">
                  <a:pos x="38" y="1"/>
                </a:cxn>
                <a:cxn ang="0">
                  <a:pos x="0" y="0"/>
                </a:cxn>
              </a:cxnLst>
              <a:rect l="0" t="0" r="r" b="b"/>
              <a:pathLst>
                <a:path w="39" h="6">
                  <a:moveTo>
                    <a:pt x="0" y="0"/>
                  </a:moveTo>
                  <a:lnTo>
                    <a:pt x="0" y="5"/>
                  </a:lnTo>
                  <a:lnTo>
                    <a:pt x="38" y="6"/>
                  </a:lnTo>
                  <a:lnTo>
                    <a:pt x="38" y="1"/>
                  </a:lnTo>
                  <a:lnTo>
                    <a:pt x="0" y="0"/>
                  </a:lnTo>
                  <a:close/>
                </a:path>
              </a:pathLst>
            </a:custGeom>
            <a:solidFill>
              <a:srgbClr val="71768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4" name="docshape465"/>
            <p:cNvSpPr>
              <a:spLocks/>
            </p:cNvSpPr>
            <p:nvPr/>
          </p:nvSpPr>
          <p:spPr bwMode="auto">
            <a:xfrm>
              <a:off x="11016" y="3982"/>
              <a:ext cx="39" cy="13"/>
            </a:xfrm>
            <a:custGeom>
              <a:avLst/>
              <a:gdLst/>
              <a:ahLst/>
              <a:cxnLst>
                <a:cxn ang="0">
                  <a:pos x="0" y="0"/>
                </a:cxn>
                <a:cxn ang="0">
                  <a:pos x="0" y="11"/>
                </a:cxn>
                <a:cxn ang="0">
                  <a:pos x="39" y="12"/>
                </a:cxn>
                <a:cxn ang="0">
                  <a:pos x="39" y="0"/>
                </a:cxn>
                <a:cxn ang="0">
                  <a:pos x="0" y="0"/>
                </a:cxn>
              </a:cxnLst>
              <a:rect l="0" t="0" r="r" b="b"/>
              <a:pathLst>
                <a:path w="39" h="13">
                  <a:moveTo>
                    <a:pt x="0" y="0"/>
                  </a:moveTo>
                  <a:lnTo>
                    <a:pt x="0" y="11"/>
                  </a:lnTo>
                  <a:lnTo>
                    <a:pt x="39" y="12"/>
                  </a:lnTo>
                  <a:lnTo>
                    <a:pt x="39" y="0"/>
                  </a:lnTo>
                  <a:lnTo>
                    <a:pt x="0" y="0"/>
                  </a:lnTo>
                  <a:close/>
                </a:path>
              </a:pathLst>
            </a:custGeom>
            <a:solidFill>
              <a:srgbClr val="7A809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5" name="docshape466"/>
            <p:cNvSpPr>
              <a:spLocks/>
            </p:cNvSpPr>
            <p:nvPr/>
          </p:nvSpPr>
          <p:spPr bwMode="auto">
            <a:xfrm>
              <a:off x="11016" y="3977"/>
              <a:ext cx="39" cy="6"/>
            </a:xfrm>
            <a:custGeom>
              <a:avLst/>
              <a:gdLst/>
              <a:ahLst/>
              <a:cxnLst>
                <a:cxn ang="0">
                  <a:pos x="0" y="0"/>
                </a:cxn>
                <a:cxn ang="0">
                  <a:pos x="0" y="6"/>
                </a:cxn>
                <a:cxn ang="0">
                  <a:pos x="39" y="6"/>
                </a:cxn>
                <a:cxn ang="0">
                  <a:pos x="39" y="1"/>
                </a:cxn>
                <a:cxn ang="0">
                  <a:pos x="0" y="0"/>
                </a:cxn>
              </a:cxnLst>
              <a:rect l="0" t="0" r="r" b="b"/>
              <a:pathLst>
                <a:path w="39" h="6">
                  <a:moveTo>
                    <a:pt x="0" y="0"/>
                  </a:moveTo>
                  <a:lnTo>
                    <a:pt x="0" y="6"/>
                  </a:lnTo>
                  <a:lnTo>
                    <a:pt x="39" y="6"/>
                  </a:lnTo>
                  <a:lnTo>
                    <a:pt x="39" y="1"/>
                  </a:lnTo>
                  <a:lnTo>
                    <a:pt x="0" y="0"/>
                  </a:lnTo>
                  <a:close/>
                </a:path>
              </a:pathLst>
            </a:custGeom>
            <a:solidFill>
              <a:srgbClr val="71768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6" name="docshape467"/>
            <p:cNvSpPr>
              <a:spLocks/>
            </p:cNvSpPr>
            <p:nvPr/>
          </p:nvSpPr>
          <p:spPr bwMode="auto">
            <a:xfrm>
              <a:off x="10989" y="3918"/>
              <a:ext cx="176" cy="8"/>
            </a:xfrm>
            <a:custGeom>
              <a:avLst/>
              <a:gdLst/>
              <a:ahLst/>
              <a:cxnLst>
                <a:cxn ang="0">
                  <a:pos x="4" y="0"/>
                </a:cxn>
                <a:cxn ang="0">
                  <a:pos x="0" y="4"/>
                </a:cxn>
                <a:cxn ang="0">
                  <a:pos x="175" y="8"/>
                </a:cxn>
                <a:cxn ang="0">
                  <a:pos x="170" y="3"/>
                </a:cxn>
                <a:cxn ang="0">
                  <a:pos x="4" y="0"/>
                </a:cxn>
              </a:cxnLst>
              <a:rect l="0" t="0" r="r" b="b"/>
              <a:pathLst>
                <a:path w="176" h="8">
                  <a:moveTo>
                    <a:pt x="4" y="0"/>
                  </a:moveTo>
                  <a:lnTo>
                    <a:pt x="0" y="4"/>
                  </a:lnTo>
                  <a:lnTo>
                    <a:pt x="175" y="8"/>
                  </a:lnTo>
                  <a:lnTo>
                    <a:pt x="170" y="3"/>
                  </a:lnTo>
                  <a:lnTo>
                    <a:pt x="4" y="0"/>
                  </a:lnTo>
                  <a:close/>
                </a:path>
              </a:pathLst>
            </a:custGeom>
            <a:solidFill>
              <a:srgbClr val="7A809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7" name="docshape468"/>
            <p:cNvSpPr>
              <a:spLocks/>
            </p:cNvSpPr>
            <p:nvPr/>
          </p:nvSpPr>
          <p:spPr bwMode="auto">
            <a:xfrm>
              <a:off x="10958" y="4140"/>
              <a:ext cx="206" cy="185"/>
            </a:xfrm>
            <a:custGeom>
              <a:avLst/>
              <a:gdLst/>
              <a:ahLst/>
              <a:cxnLst>
                <a:cxn ang="0">
                  <a:pos x="1" y="0"/>
                </a:cxn>
                <a:cxn ang="0">
                  <a:pos x="0" y="180"/>
                </a:cxn>
                <a:cxn ang="0">
                  <a:pos x="204" y="184"/>
                </a:cxn>
                <a:cxn ang="0">
                  <a:pos x="205" y="4"/>
                </a:cxn>
                <a:cxn ang="0">
                  <a:pos x="1" y="0"/>
                </a:cxn>
              </a:cxnLst>
              <a:rect l="0" t="0" r="r" b="b"/>
              <a:pathLst>
                <a:path w="206" h="185">
                  <a:moveTo>
                    <a:pt x="1" y="0"/>
                  </a:moveTo>
                  <a:lnTo>
                    <a:pt x="0" y="180"/>
                  </a:lnTo>
                  <a:lnTo>
                    <a:pt x="204" y="184"/>
                  </a:lnTo>
                  <a:lnTo>
                    <a:pt x="205" y="4"/>
                  </a:lnTo>
                  <a:lnTo>
                    <a:pt x="1" y="0"/>
                  </a:lnTo>
                  <a:close/>
                </a:path>
              </a:pathLst>
            </a:custGeom>
            <a:solidFill>
              <a:srgbClr val="E52826"/>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8" name="docshape469"/>
            <p:cNvSpPr>
              <a:spLocks/>
            </p:cNvSpPr>
            <p:nvPr/>
          </p:nvSpPr>
          <p:spPr bwMode="auto">
            <a:xfrm>
              <a:off x="10985" y="4162"/>
              <a:ext cx="141" cy="142"/>
            </a:xfrm>
            <a:custGeom>
              <a:avLst/>
              <a:gdLst/>
              <a:ahLst/>
              <a:cxnLst>
                <a:cxn ang="0">
                  <a:pos x="141" y="2"/>
                </a:cxn>
                <a:cxn ang="0">
                  <a:pos x="1" y="0"/>
                </a:cxn>
                <a:cxn ang="0">
                  <a:pos x="1" y="37"/>
                </a:cxn>
                <a:cxn ang="0">
                  <a:pos x="141" y="40"/>
                </a:cxn>
                <a:cxn ang="0">
                  <a:pos x="141" y="2"/>
                </a:cxn>
                <a:cxn ang="0">
                  <a:pos x="141" y="121"/>
                </a:cxn>
                <a:cxn ang="0">
                  <a:pos x="0" y="119"/>
                </a:cxn>
                <a:cxn ang="0">
                  <a:pos x="0" y="138"/>
                </a:cxn>
                <a:cxn ang="0">
                  <a:pos x="141" y="141"/>
                </a:cxn>
                <a:cxn ang="0">
                  <a:pos x="141" y="121"/>
                </a:cxn>
                <a:cxn ang="0">
                  <a:pos x="141" y="89"/>
                </a:cxn>
                <a:cxn ang="0">
                  <a:pos x="0" y="86"/>
                </a:cxn>
                <a:cxn ang="0">
                  <a:pos x="0" y="105"/>
                </a:cxn>
                <a:cxn ang="0">
                  <a:pos x="141" y="108"/>
                </a:cxn>
                <a:cxn ang="0">
                  <a:pos x="141" y="89"/>
                </a:cxn>
                <a:cxn ang="0">
                  <a:pos x="141" y="56"/>
                </a:cxn>
                <a:cxn ang="0">
                  <a:pos x="1" y="54"/>
                </a:cxn>
                <a:cxn ang="0">
                  <a:pos x="1" y="73"/>
                </a:cxn>
                <a:cxn ang="0">
                  <a:pos x="141" y="76"/>
                </a:cxn>
                <a:cxn ang="0">
                  <a:pos x="141" y="56"/>
                </a:cxn>
              </a:cxnLst>
              <a:rect l="0" t="0" r="r" b="b"/>
              <a:pathLst>
                <a:path w="141" h="142">
                  <a:moveTo>
                    <a:pt x="141" y="2"/>
                  </a:moveTo>
                  <a:lnTo>
                    <a:pt x="1" y="0"/>
                  </a:lnTo>
                  <a:lnTo>
                    <a:pt x="1" y="37"/>
                  </a:lnTo>
                  <a:lnTo>
                    <a:pt x="141" y="40"/>
                  </a:lnTo>
                  <a:lnTo>
                    <a:pt x="141" y="2"/>
                  </a:lnTo>
                  <a:close/>
                  <a:moveTo>
                    <a:pt x="141" y="121"/>
                  </a:moveTo>
                  <a:lnTo>
                    <a:pt x="0" y="119"/>
                  </a:lnTo>
                  <a:lnTo>
                    <a:pt x="0" y="138"/>
                  </a:lnTo>
                  <a:lnTo>
                    <a:pt x="141" y="141"/>
                  </a:lnTo>
                  <a:lnTo>
                    <a:pt x="141" y="121"/>
                  </a:lnTo>
                  <a:close/>
                  <a:moveTo>
                    <a:pt x="141" y="89"/>
                  </a:moveTo>
                  <a:lnTo>
                    <a:pt x="0" y="86"/>
                  </a:lnTo>
                  <a:lnTo>
                    <a:pt x="0" y="105"/>
                  </a:lnTo>
                  <a:lnTo>
                    <a:pt x="141" y="108"/>
                  </a:lnTo>
                  <a:lnTo>
                    <a:pt x="141" y="89"/>
                  </a:lnTo>
                  <a:close/>
                  <a:moveTo>
                    <a:pt x="141" y="56"/>
                  </a:moveTo>
                  <a:lnTo>
                    <a:pt x="1" y="54"/>
                  </a:lnTo>
                  <a:lnTo>
                    <a:pt x="1" y="73"/>
                  </a:lnTo>
                  <a:lnTo>
                    <a:pt x="141" y="76"/>
                  </a:lnTo>
                  <a:lnTo>
                    <a:pt x="141" y="56"/>
                  </a:lnTo>
                  <a:close/>
                </a:path>
              </a:pathLst>
            </a:custGeom>
            <a:solidFill>
              <a:srgbClr val="C7C7C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09" name="docshape470"/>
            <p:cNvSpPr>
              <a:spLocks/>
            </p:cNvSpPr>
            <p:nvPr/>
          </p:nvSpPr>
          <p:spPr bwMode="auto">
            <a:xfrm>
              <a:off x="11092" y="4055"/>
              <a:ext cx="31" cy="89"/>
            </a:xfrm>
            <a:custGeom>
              <a:avLst/>
              <a:gdLst/>
              <a:ahLst/>
              <a:cxnLst>
                <a:cxn ang="0">
                  <a:pos x="31" y="0"/>
                </a:cxn>
                <a:cxn ang="0">
                  <a:pos x="0" y="88"/>
                </a:cxn>
                <a:cxn ang="0">
                  <a:pos x="30" y="89"/>
                </a:cxn>
                <a:cxn ang="0">
                  <a:pos x="31" y="0"/>
                </a:cxn>
              </a:cxnLst>
              <a:rect l="0" t="0" r="r" b="b"/>
              <a:pathLst>
                <a:path w="31" h="89">
                  <a:moveTo>
                    <a:pt x="31" y="0"/>
                  </a:moveTo>
                  <a:lnTo>
                    <a:pt x="0" y="88"/>
                  </a:lnTo>
                  <a:lnTo>
                    <a:pt x="30" y="89"/>
                  </a:lnTo>
                  <a:lnTo>
                    <a:pt x="31" y="0"/>
                  </a:lnTo>
                  <a:close/>
                </a:path>
              </a:pathLst>
            </a:custGeom>
            <a:solidFill>
              <a:srgbClr val="BA757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0" name="docshape471"/>
            <p:cNvSpPr>
              <a:spLocks/>
            </p:cNvSpPr>
            <p:nvPr/>
          </p:nvSpPr>
          <p:spPr bwMode="auto">
            <a:xfrm>
              <a:off x="11122" y="4054"/>
              <a:ext cx="42" cy="90"/>
            </a:xfrm>
            <a:custGeom>
              <a:avLst/>
              <a:gdLst/>
              <a:ahLst/>
              <a:cxnLst>
                <a:cxn ang="0">
                  <a:pos x="6" y="0"/>
                </a:cxn>
                <a:cxn ang="0">
                  <a:pos x="2" y="0"/>
                </a:cxn>
                <a:cxn ang="0">
                  <a:pos x="1" y="0"/>
                </a:cxn>
                <a:cxn ang="0">
                  <a:pos x="1" y="7"/>
                </a:cxn>
                <a:cxn ang="0">
                  <a:pos x="0" y="89"/>
                </a:cxn>
                <a:cxn ang="0">
                  <a:pos x="42" y="90"/>
                </a:cxn>
                <a:cxn ang="0">
                  <a:pos x="42" y="38"/>
                </a:cxn>
                <a:cxn ang="0">
                  <a:pos x="40" y="23"/>
                </a:cxn>
                <a:cxn ang="0">
                  <a:pos x="32" y="11"/>
                </a:cxn>
                <a:cxn ang="0">
                  <a:pos x="21" y="3"/>
                </a:cxn>
                <a:cxn ang="0">
                  <a:pos x="6" y="0"/>
                </a:cxn>
              </a:cxnLst>
              <a:rect l="0" t="0" r="r" b="b"/>
              <a:pathLst>
                <a:path w="42" h="90">
                  <a:moveTo>
                    <a:pt x="6" y="0"/>
                  </a:moveTo>
                  <a:lnTo>
                    <a:pt x="2" y="0"/>
                  </a:lnTo>
                  <a:lnTo>
                    <a:pt x="1" y="0"/>
                  </a:lnTo>
                  <a:lnTo>
                    <a:pt x="1" y="7"/>
                  </a:lnTo>
                  <a:lnTo>
                    <a:pt x="0" y="89"/>
                  </a:lnTo>
                  <a:lnTo>
                    <a:pt x="42" y="90"/>
                  </a:lnTo>
                  <a:lnTo>
                    <a:pt x="42" y="38"/>
                  </a:lnTo>
                  <a:lnTo>
                    <a:pt x="40" y="23"/>
                  </a:lnTo>
                  <a:lnTo>
                    <a:pt x="32" y="11"/>
                  </a:lnTo>
                  <a:lnTo>
                    <a:pt x="21" y="3"/>
                  </a:lnTo>
                  <a:lnTo>
                    <a:pt x="6" y="0"/>
                  </a:lnTo>
                  <a:close/>
                </a:path>
              </a:pathLst>
            </a:custGeom>
            <a:solidFill>
              <a:srgbClr val="C5888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1" name="docshape472"/>
            <p:cNvSpPr>
              <a:spLocks/>
            </p:cNvSpPr>
            <p:nvPr/>
          </p:nvSpPr>
          <p:spPr bwMode="auto">
            <a:xfrm>
              <a:off x="11091" y="4323"/>
              <a:ext cx="31" cy="39"/>
            </a:xfrm>
            <a:custGeom>
              <a:avLst/>
              <a:gdLst/>
              <a:ahLst/>
              <a:cxnLst>
                <a:cxn ang="0">
                  <a:pos x="0" y="0"/>
                </a:cxn>
                <a:cxn ang="0">
                  <a:pos x="0" y="39"/>
                </a:cxn>
                <a:cxn ang="0">
                  <a:pos x="28" y="39"/>
                </a:cxn>
                <a:cxn ang="0">
                  <a:pos x="29" y="36"/>
                </a:cxn>
                <a:cxn ang="0">
                  <a:pos x="30" y="32"/>
                </a:cxn>
                <a:cxn ang="0">
                  <a:pos x="30" y="1"/>
                </a:cxn>
                <a:cxn ang="0">
                  <a:pos x="0" y="0"/>
                </a:cxn>
              </a:cxnLst>
              <a:rect l="0" t="0" r="r" b="b"/>
              <a:pathLst>
                <a:path w="31" h="39">
                  <a:moveTo>
                    <a:pt x="0" y="0"/>
                  </a:moveTo>
                  <a:lnTo>
                    <a:pt x="0" y="39"/>
                  </a:lnTo>
                  <a:lnTo>
                    <a:pt x="28" y="39"/>
                  </a:lnTo>
                  <a:lnTo>
                    <a:pt x="29" y="36"/>
                  </a:lnTo>
                  <a:lnTo>
                    <a:pt x="30" y="32"/>
                  </a:lnTo>
                  <a:lnTo>
                    <a:pt x="30" y="1"/>
                  </a:lnTo>
                  <a:lnTo>
                    <a:pt x="0" y="0"/>
                  </a:lnTo>
                  <a:close/>
                </a:path>
              </a:pathLst>
            </a:custGeom>
            <a:solidFill>
              <a:srgbClr val="BA757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2" name="docshape473"/>
            <p:cNvSpPr>
              <a:spLocks/>
            </p:cNvSpPr>
            <p:nvPr/>
          </p:nvSpPr>
          <p:spPr bwMode="auto">
            <a:xfrm>
              <a:off x="11120" y="4192"/>
              <a:ext cx="44" cy="171"/>
            </a:xfrm>
            <a:custGeom>
              <a:avLst/>
              <a:gdLst/>
              <a:ahLst/>
              <a:cxnLst>
                <a:cxn ang="0">
                  <a:pos x="44" y="0"/>
                </a:cxn>
                <a:cxn ang="0">
                  <a:pos x="43" y="133"/>
                </a:cxn>
                <a:cxn ang="0">
                  <a:pos x="2" y="132"/>
                </a:cxn>
                <a:cxn ang="0">
                  <a:pos x="2" y="163"/>
                </a:cxn>
                <a:cxn ang="0">
                  <a:pos x="1" y="167"/>
                </a:cxn>
                <a:cxn ang="0">
                  <a:pos x="0" y="170"/>
                </a:cxn>
                <a:cxn ang="0">
                  <a:pos x="43" y="171"/>
                </a:cxn>
                <a:cxn ang="0">
                  <a:pos x="44" y="0"/>
                </a:cxn>
              </a:cxnLst>
              <a:rect l="0" t="0" r="r" b="b"/>
              <a:pathLst>
                <a:path w="44" h="171">
                  <a:moveTo>
                    <a:pt x="44" y="0"/>
                  </a:moveTo>
                  <a:lnTo>
                    <a:pt x="43" y="133"/>
                  </a:lnTo>
                  <a:lnTo>
                    <a:pt x="2" y="132"/>
                  </a:lnTo>
                  <a:lnTo>
                    <a:pt x="2" y="163"/>
                  </a:lnTo>
                  <a:lnTo>
                    <a:pt x="1" y="167"/>
                  </a:lnTo>
                  <a:lnTo>
                    <a:pt x="0" y="170"/>
                  </a:lnTo>
                  <a:lnTo>
                    <a:pt x="43" y="171"/>
                  </a:lnTo>
                  <a:lnTo>
                    <a:pt x="44" y="0"/>
                  </a:lnTo>
                  <a:close/>
                </a:path>
              </a:pathLst>
            </a:custGeom>
            <a:solidFill>
              <a:srgbClr val="C5888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3" name="docshape474"/>
            <p:cNvSpPr>
              <a:spLocks/>
            </p:cNvSpPr>
            <p:nvPr/>
          </p:nvSpPr>
          <p:spPr bwMode="auto">
            <a:xfrm>
              <a:off x="11091" y="4143"/>
              <a:ext cx="73" cy="182"/>
            </a:xfrm>
            <a:custGeom>
              <a:avLst/>
              <a:gdLst/>
              <a:ahLst/>
              <a:cxnLst>
                <a:cxn ang="0">
                  <a:pos x="0" y="0"/>
                </a:cxn>
                <a:cxn ang="0">
                  <a:pos x="0" y="22"/>
                </a:cxn>
                <a:cxn ang="0">
                  <a:pos x="34" y="22"/>
                </a:cxn>
                <a:cxn ang="0">
                  <a:pos x="34" y="60"/>
                </a:cxn>
                <a:cxn ang="0">
                  <a:pos x="0" y="59"/>
                </a:cxn>
                <a:cxn ang="0">
                  <a:pos x="0" y="76"/>
                </a:cxn>
                <a:cxn ang="0">
                  <a:pos x="34" y="76"/>
                </a:cxn>
                <a:cxn ang="0">
                  <a:pos x="34" y="96"/>
                </a:cxn>
                <a:cxn ang="0">
                  <a:pos x="0" y="95"/>
                </a:cxn>
                <a:cxn ang="0">
                  <a:pos x="0" y="108"/>
                </a:cxn>
                <a:cxn ang="0">
                  <a:pos x="34" y="109"/>
                </a:cxn>
                <a:cxn ang="0">
                  <a:pos x="34" y="128"/>
                </a:cxn>
                <a:cxn ang="0">
                  <a:pos x="0" y="127"/>
                </a:cxn>
                <a:cxn ang="0">
                  <a:pos x="0" y="141"/>
                </a:cxn>
                <a:cxn ang="0">
                  <a:pos x="34" y="141"/>
                </a:cxn>
                <a:cxn ang="0">
                  <a:pos x="34" y="161"/>
                </a:cxn>
                <a:cxn ang="0">
                  <a:pos x="0" y="160"/>
                </a:cxn>
                <a:cxn ang="0">
                  <a:pos x="0" y="180"/>
                </a:cxn>
                <a:cxn ang="0">
                  <a:pos x="71" y="182"/>
                </a:cxn>
                <a:cxn ang="0">
                  <a:pos x="72" y="2"/>
                </a:cxn>
                <a:cxn ang="0">
                  <a:pos x="0" y="0"/>
                </a:cxn>
              </a:cxnLst>
              <a:rect l="0" t="0" r="r" b="b"/>
              <a:pathLst>
                <a:path w="73" h="182">
                  <a:moveTo>
                    <a:pt x="0" y="0"/>
                  </a:moveTo>
                  <a:lnTo>
                    <a:pt x="0" y="22"/>
                  </a:lnTo>
                  <a:lnTo>
                    <a:pt x="34" y="22"/>
                  </a:lnTo>
                  <a:lnTo>
                    <a:pt x="34" y="60"/>
                  </a:lnTo>
                  <a:lnTo>
                    <a:pt x="0" y="59"/>
                  </a:lnTo>
                  <a:lnTo>
                    <a:pt x="0" y="76"/>
                  </a:lnTo>
                  <a:lnTo>
                    <a:pt x="34" y="76"/>
                  </a:lnTo>
                  <a:lnTo>
                    <a:pt x="34" y="96"/>
                  </a:lnTo>
                  <a:lnTo>
                    <a:pt x="0" y="95"/>
                  </a:lnTo>
                  <a:lnTo>
                    <a:pt x="0" y="108"/>
                  </a:lnTo>
                  <a:lnTo>
                    <a:pt x="34" y="109"/>
                  </a:lnTo>
                  <a:lnTo>
                    <a:pt x="34" y="128"/>
                  </a:lnTo>
                  <a:lnTo>
                    <a:pt x="0" y="127"/>
                  </a:lnTo>
                  <a:lnTo>
                    <a:pt x="0" y="141"/>
                  </a:lnTo>
                  <a:lnTo>
                    <a:pt x="34" y="141"/>
                  </a:lnTo>
                  <a:lnTo>
                    <a:pt x="34" y="161"/>
                  </a:lnTo>
                  <a:lnTo>
                    <a:pt x="0" y="160"/>
                  </a:lnTo>
                  <a:lnTo>
                    <a:pt x="0" y="180"/>
                  </a:lnTo>
                  <a:lnTo>
                    <a:pt x="71" y="182"/>
                  </a:lnTo>
                  <a:lnTo>
                    <a:pt x="72" y="2"/>
                  </a:lnTo>
                  <a:lnTo>
                    <a:pt x="0" y="0"/>
                  </a:lnTo>
                  <a:close/>
                </a:path>
              </a:pathLst>
            </a:custGeom>
            <a:solidFill>
              <a:srgbClr val="ED6B6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4" name="docshape475"/>
            <p:cNvSpPr>
              <a:spLocks/>
            </p:cNvSpPr>
            <p:nvPr/>
          </p:nvSpPr>
          <p:spPr bwMode="auto">
            <a:xfrm>
              <a:off x="11091" y="4164"/>
              <a:ext cx="35" cy="140"/>
            </a:xfrm>
            <a:custGeom>
              <a:avLst/>
              <a:gdLst/>
              <a:ahLst/>
              <a:cxnLst>
                <a:cxn ang="0">
                  <a:pos x="34" y="0"/>
                </a:cxn>
                <a:cxn ang="0">
                  <a:pos x="0" y="0"/>
                </a:cxn>
                <a:cxn ang="0">
                  <a:pos x="0" y="37"/>
                </a:cxn>
                <a:cxn ang="0">
                  <a:pos x="34" y="38"/>
                </a:cxn>
                <a:cxn ang="0">
                  <a:pos x="34" y="0"/>
                </a:cxn>
                <a:cxn ang="0">
                  <a:pos x="34" y="119"/>
                </a:cxn>
                <a:cxn ang="0">
                  <a:pos x="0" y="119"/>
                </a:cxn>
                <a:cxn ang="0">
                  <a:pos x="0" y="138"/>
                </a:cxn>
                <a:cxn ang="0">
                  <a:pos x="34" y="139"/>
                </a:cxn>
                <a:cxn ang="0">
                  <a:pos x="34" y="119"/>
                </a:cxn>
                <a:cxn ang="0">
                  <a:pos x="34" y="87"/>
                </a:cxn>
                <a:cxn ang="0">
                  <a:pos x="0" y="86"/>
                </a:cxn>
                <a:cxn ang="0">
                  <a:pos x="0" y="105"/>
                </a:cxn>
                <a:cxn ang="0">
                  <a:pos x="34" y="106"/>
                </a:cxn>
                <a:cxn ang="0">
                  <a:pos x="34" y="87"/>
                </a:cxn>
                <a:cxn ang="0">
                  <a:pos x="34" y="54"/>
                </a:cxn>
                <a:cxn ang="0">
                  <a:pos x="0" y="54"/>
                </a:cxn>
                <a:cxn ang="0">
                  <a:pos x="0" y="73"/>
                </a:cxn>
                <a:cxn ang="0">
                  <a:pos x="34" y="74"/>
                </a:cxn>
                <a:cxn ang="0">
                  <a:pos x="34" y="54"/>
                </a:cxn>
              </a:cxnLst>
              <a:rect l="0" t="0" r="r" b="b"/>
              <a:pathLst>
                <a:path w="35" h="140">
                  <a:moveTo>
                    <a:pt x="34" y="0"/>
                  </a:moveTo>
                  <a:lnTo>
                    <a:pt x="0" y="0"/>
                  </a:lnTo>
                  <a:lnTo>
                    <a:pt x="0" y="37"/>
                  </a:lnTo>
                  <a:lnTo>
                    <a:pt x="34" y="38"/>
                  </a:lnTo>
                  <a:lnTo>
                    <a:pt x="34" y="0"/>
                  </a:lnTo>
                  <a:close/>
                  <a:moveTo>
                    <a:pt x="34" y="119"/>
                  </a:moveTo>
                  <a:lnTo>
                    <a:pt x="0" y="119"/>
                  </a:lnTo>
                  <a:lnTo>
                    <a:pt x="0" y="138"/>
                  </a:lnTo>
                  <a:lnTo>
                    <a:pt x="34" y="139"/>
                  </a:lnTo>
                  <a:lnTo>
                    <a:pt x="34" y="119"/>
                  </a:lnTo>
                  <a:close/>
                  <a:moveTo>
                    <a:pt x="34" y="87"/>
                  </a:moveTo>
                  <a:lnTo>
                    <a:pt x="0" y="86"/>
                  </a:lnTo>
                  <a:lnTo>
                    <a:pt x="0" y="105"/>
                  </a:lnTo>
                  <a:lnTo>
                    <a:pt x="34" y="106"/>
                  </a:lnTo>
                  <a:lnTo>
                    <a:pt x="34" y="87"/>
                  </a:lnTo>
                  <a:close/>
                  <a:moveTo>
                    <a:pt x="34" y="54"/>
                  </a:moveTo>
                  <a:lnTo>
                    <a:pt x="0" y="54"/>
                  </a:lnTo>
                  <a:lnTo>
                    <a:pt x="0" y="73"/>
                  </a:lnTo>
                  <a:lnTo>
                    <a:pt x="34" y="74"/>
                  </a:lnTo>
                  <a:lnTo>
                    <a:pt x="34" y="54"/>
                  </a:lnTo>
                  <a:close/>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5" name="docshape476"/>
            <p:cNvSpPr>
              <a:spLocks/>
            </p:cNvSpPr>
            <p:nvPr/>
          </p:nvSpPr>
          <p:spPr bwMode="auto">
            <a:xfrm>
              <a:off x="11030" y="4054"/>
              <a:ext cx="28" cy="89"/>
            </a:xfrm>
            <a:custGeom>
              <a:avLst/>
              <a:gdLst/>
              <a:ahLst/>
              <a:cxnLst>
                <a:cxn ang="0">
                  <a:pos x="0" y="0"/>
                </a:cxn>
                <a:cxn ang="0">
                  <a:pos x="0" y="6"/>
                </a:cxn>
                <a:cxn ang="0">
                  <a:pos x="0" y="88"/>
                </a:cxn>
                <a:cxn ang="0">
                  <a:pos x="27" y="89"/>
                </a:cxn>
                <a:cxn ang="0">
                  <a:pos x="27" y="37"/>
                </a:cxn>
                <a:cxn ang="0">
                  <a:pos x="25" y="24"/>
                </a:cxn>
                <a:cxn ang="0">
                  <a:pos x="19" y="14"/>
                </a:cxn>
                <a:cxn ang="0">
                  <a:pos x="11" y="5"/>
                </a:cxn>
                <a:cxn ang="0">
                  <a:pos x="0" y="0"/>
                </a:cxn>
              </a:cxnLst>
              <a:rect l="0" t="0" r="r" b="b"/>
              <a:pathLst>
                <a:path w="28" h="89">
                  <a:moveTo>
                    <a:pt x="0" y="0"/>
                  </a:moveTo>
                  <a:lnTo>
                    <a:pt x="0" y="6"/>
                  </a:lnTo>
                  <a:lnTo>
                    <a:pt x="0" y="88"/>
                  </a:lnTo>
                  <a:lnTo>
                    <a:pt x="27" y="89"/>
                  </a:lnTo>
                  <a:lnTo>
                    <a:pt x="27" y="37"/>
                  </a:lnTo>
                  <a:lnTo>
                    <a:pt x="25" y="24"/>
                  </a:lnTo>
                  <a:lnTo>
                    <a:pt x="19" y="14"/>
                  </a:lnTo>
                  <a:lnTo>
                    <a:pt x="11" y="5"/>
                  </a:lnTo>
                  <a:lnTo>
                    <a:pt x="0" y="0"/>
                  </a:lnTo>
                  <a:close/>
                </a:path>
              </a:pathLst>
            </a:custGeom>
            <a:solidFill>
              <a:srgbClr val="BA757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6" name="docshape477"/>
            <p:cNvSpPr>
              <a:spLocks/>
            </p:cNvSpPr>
            <p:nvPr/>
          </p:nvSpPr>
          <p:spPr bwMode="auto">
            <a:xfrm>
              <a:off x="10986" y="4052"/>
              <a:ext cx="45" cy="90"/>
            </a:xfrm>
            <a:custGeom>
              <a:avLst/>
              <a:gdLst/>
              <a:ahLst/>
              <a:cxnLst>
                <a:cxn ang="0">
                  <a:pos x="39" y="0"/>
                </a:cxn>
                <a:cxn ang="0">
                  <a:pos x="0" y="88"/>
                </a:cxn>
                <a:cxn ang="0">
                  <a:pos x="45" y="89"/>
                </a:cxn>
                <a:cxn ang="0">
                  <a:pos x="45" y="1"/>
                </a:cxn>
                <a:cxn ang="0">
                  <a:pos x="42" y="0"/>
                </a:cxn>
                <a:cxn ang="0">
                  <a:pos x="39" y="0"/>
                </a:cxn>
              </a:cxnLst>
              <a:rect l="0" t="0" r="r" b="b"/>
              <a:pathLst>
                <a:path w="45" h="90">
                  <a:moveTo>
                    <a:pt x="39" y="0"/>
                  </a:moveTo>
                  <a:lnTo>
                    <a:pt x="0" y="88"/>
                  </a:lnTo>
                  <a:lnTo>
                    <a:pt x="45" y="89"/>
                  </a:lnTo>
                  <a:lnTo>
                    <a:pt x="45" y="1"/>
                  </a:lnTo>
                  <a:lnTo>
                    <a:pt x="42" y="0"/>
                  </a:lnTo>
                  <a:lnTo>
                    <a:pt x="39" y="0"/>
                  </a:lnTo>
                  <a:close/>
                </a:path>
              </a:pathLst>
            </a:custGeom>
            <a:solidFill>
              <a:srgbClr val="C5888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7" name="docshape478"/>
            <p:cNvSpPr>
              <a:spLocks/>
            </p:cNvSpPr>
            <p:nvPr/>
          </p:nvSpPr>
          <p:spPr bwMode="auto">
            <a:xfrm>
              <a:off x="10985" y="4141"/>
              <a:ext cx="73" cy="142"/>
            </a:xfrm>
            <a:custGeom>
              <a:avLst/>
              <a:gdLst/>
              <a:ahLst/>
              <a:cxnLst>
                <a:cxn ang="0">
                  <a:pos x="72" y="129"/>
                </a:cxn>
                <a:cxn ang="0">
                  <a:pos x="0" y="127"/>
                </a:cxn>
                <a:cxn ang="0">
                  <a:pos x="0" y="141"/>
                </a:cxn>
                <a:cxn ang="0">
                  <a:pos x="72" y="142"/>
                </a:cxn>
                <a:cxn ang="0">
                  <a:pos x="72" y="129"/>
                </a:cxn>
                <a:cxn ang="0">
                  <a:pos x="72" y="96"/>
                </a:cxn>
                <a:cxn ang="0">
                  <a:pos x="1" y="95"/>
                </a:cxn>
                <a:cxn ang="0">
                  <a:pos x="1" y="108"/>
                </a:cxn>
                <a:cxn ang="0">
                  <a:pos x="72" y="110"/>
                </a:cxn>
                <a:cxn ang="0">
                  <a:pos x="72" y="96"/>
                </a:cxn>
                <a:cxn ang="0">
                  <a:pos x="73" y="60"/>
                </a:cxn>
                <a:cxn ang="0">
                  <a:pos x="1" y="59"/>
                </a:cxn>
                <a:cxn ang="0">
                  <a:pos x="1" y="76"/>
                </a:cxn>
                <a:cxn ang="0">
                  <a:pos x="72" y="77"/>
                </a:cxn>
                <a:cxn ang="0">
                  <a:pos x="73" y="60"/>
                </a:cxn>
                <a:cxn ang="0">
                  <a:pos x="73" y="2"/>
                </a:cxn>
                <a:cxn ang="0">
                  <a:pos x="1" y="0"/>
                </a:cxn>
                <a:cxn ang="0">
                  <a:pos x="1" y="22"/>
                </a:cxn>
                <a:cxn ang="0">
                  <a:pos x="73" y="23"/>
                </a:cxn>
                <a:cxn ang="0">
                  <a:pos x="73" y="2"/>
                </a:cxn>
              </a:cxnLst>
              <a:rect l="0" t="0" r="r" b="b"/>
              <a:pathLst>
                <a:path w="73" h="142">
                  <a:moveTo>
                    <a:pt x="72" y="129"/>
                  </a:moveTo>
                  <a:lnTo>
                    <a:pt x="0" y="127"/>
                  </a:lnTo>
                  <a:lnTo>
                    <a:pt x="0" y="141"/>
                  </a:lnTo>
                  <a:lnTo>
                    <a:pt x="72" y="142"/>
                  </a:lnTo>
                  <a:lnTo>
                    <a:pt x="72" y="129"/>
                  </a:lnTo>
                  <a:close/>
                  <a:moveTo>
                    <a:pt x="72" y="96"/>
                  </a:moveTo>
                  <a:lnTo>
                    <a:pt x="1" y="95"/>
                  </a:lnTo>
                  <a:lnTo>
                    <a:pt x="1" y="108"/>
                  </a:lnTo>
                  <a:lnTo>
                    <a:pt x="72" y="110"/>
                  </a:lnTo>
                  <a:lnTo>
                    <a:pt x="72" y="96"/>
                  </a:lnTo>
                  <a:close/>
                  <a:moveTo>
                    <a:pt x="73" y="60"/>
                  </a:moveTo>
                  <a:lnTo>
                    <a:pt x="1" y="59"/>
                  </a:lnTo>
                  <a:lnTo>
                    <a:pt x="1" y="76"/>
                  </a:lnTo>
                  <a:lnTo>
                    <a:pt x="72" y="77"/>
                  </a:lnTo>
                  <a:lnTo>
                    <a:pt x="73" y="60"/>
                  </a:lnTo>
                  <a:close/>
                  <a:moveTo>
                    <a:pt x="73" y="2"/>
                  </a:moveTo>
                  <a:lnTo>
                    <a:pt x="1" y="0"/>
                  </a:lnTo>
                  <a:lnTo>
                    <a:pt x="1" y="22"/>
                  </a:lnTo>
                  <a:lnTo>
                    <a:pt x="73" y="23"/>
                  </a:lnTo>
                  <a:lnTo>
                    <a:pt x="73" y="2"/>
                  </a:lnTo>
                  <a:close/>
                </a:path>
              </a:pathLst>
            </a:custGeom>
            <a:solidFill>
              <a:srgbClr val="ED6B6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8" name="docshape479"/>
            <p:cNvSpPr>
              <a:spLocks/>
            </p:cNvSpPr>
            <p:nvPr/>
          </p:nvSpPr>
          <p:spPr bwMode="auto">
            <a:xfrm>
              <a:off x="11029" y="4322"/>
              <a:ext cx="28" cy="39"/>
            </a:xfrm>
            <a:custGeom>
              <a:avLst/>
              <a:gdLst/>
              <a:ahLst/>
              <a:cxnLst>
                <a:cxn ang="0">
                  <a:pos x="0" y="0"/>
                </a:cxn>
                <a:cxn ang="0">
                  <a:pos x="0" y="31"/>
                </a:cxn>
                <a:cxn ang="0">
                  <a:pos x="0" y="35"/>
                </a:cxn>
                <a:cxn ang="0">
                  <a:pos x="1" y="38"/>
                </a:cxn>
                <a:cxn ang="0">
                  <a:pos x="27" y="39"/>
                </a:cxn>
                <a:cxn ang="0">
                  <a:pos x="27" y="1"/>
                </a:cxn>
                <a:cxn ang="0">
                  <a:pos x="0" y="0"/>
                </a:cxn>
              </a:cxnLst>
              <a:rect l="0" t="0" r="r" b="b"/>
              <a:pathLst>
                <a:path w="28" h="39">
                  <a:moveTo>
                    <a:pt x="0" y="0"/>
                  </a:moveTo>
                  <a:lnTo>
                    <a:pt x="0" y="31"/>
                  </a:lnTo>
                  <a:lnTo>
                    <a:pt x="0" y="35"/>
                  </a:lnTo>
                  <a:lnTo>
                    <a:pt x="1" y="38"/>
                  </a:lnTo>
                  <a:lnTo>
                    <a:pt x="27" y="39"/>
                  </a:lnTo>
                  <a:lnTo>
                    <a:pt x="27" y="1"/>
                  </a:lnTo>
                  <a:lnTo>
                    <a:pt x="0" y="0"/>
                  </a:lnTo>
                  <a:close/>
                </a:path>
              </a:pathLst>
            </a:custGeom>
            <a:solidFill>
              <a:srgbClr val="BA757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19" name="docshape480"/>
            <p:cNvSpPr>
              <a:spLocks/>
            </p:cNvSpPr>
            <p:nvPr/>
          </p:nvSpPr>
          <p:spPr bwMode="auto">
            <a:xfrm>
              <a:off x="10985" y="4321"/>
              <a:ext cx="46" cy="40"/>
            </a:xfrm>
            <a:custGeom>
              <a:avLst/>
              <a:gdLst/>
              <a:ahLst/>
              <a:cxnLst>
                <a:cxn ang="0">
                  <a:pos x="0" y="0"/>
                </a:cxn>
                <a:cxn ang="0">
                  <a:pos x="0" y="39"/>
                </a:cxn>
                <a:cxn ang="0">
                  <a:pos x="46" y="39"/>
                </a:cxn>
                <a:cxn ang="0">
                  <a:pos x="45" y="36"/>
                </a:cxn>
                <a:cxn ang="0">
                  <a:pos x="45" y="33"/>
                </a:cxn>
                <a:cxn ang="0">
                  <a:pos x="45" y="1"/>
                </a:cxn>
                <a:cxn ang="0">
                  <a:pos x="0" y="0"/>
                </a:cxn>
              </a:cxnLst>
              <a:rect l="0" t="0" r="r" b="b"/>
              <a:pathLst>
                <a:path w="46" h="40">
                  <a:moveTo>
                    <a:pt x="0" y="0"/>
                  </a:moveTo>
                  <a:lnTo>
                    <a:pt x="0" y="39"/>
                  </a:lnTo>
                  <a:lnTo>
                    <a:pt x="46" y="39"/>
                  </a:lnTo>
                  <a:lnTo>
                    <a:pt x="45" y="36"/>
                  </a:lnTo>
                  <a:lnTo>
                    <a:pt x="45" y="33"/>
                  </a:lnTo>
                  <a:lnTo>
                    <a:pt x="45" y="1"/>
                  </a:lnTo>
                  <a:lnTo>
                    <a:pt x="0" y="0"/>
                  </a:lnTo>
                  <a:close/>
                </a:path>
              </a:pathLst>
            </a:custGeom>
            <a:solidFill>
              <a:srgbClr val="C5888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20" name="docshape481"/>
            <p:cNvSpPr>
              <a:spLocks/>
            </p:cNvSpPr>
            <p:nvPr/>
          </p:nvSpPr>
          <p:spPr bwMode="auto">
            <a:xfrm>
              <a:off x="11030" y="4360"/>
              <a:ext cx="27" cy="2"/>
            </a:xfrm>
            <a:custGeom>
              <a:avLst/>
              <a:gdLst/>
              <a:ahLst/>
              <a:cxnLst>
                <a:cxn ang="0">
                  <a:pos x="0" y="0"/>
                </a:cxn>
                <a:cxn ang="0">
                  <a:pos x="26" y="1"/>
                </a:cxn>
                <a:cxn ang="0">
                  <a:pos x="0" y="0"/>
                </a:cxn>
              </a:cxnLst>
              <a:rect l="0" t="0" r="r" b="b"/>
              <a:pathLst>
                <a:path w="27" h="1">
                  <a:moveTo>
                    <a:pt x="0" y="0"/>
                  </a:moveTo>
                  <a:lnTo>
                    <a:pt x="26" y="1"/>
                  </a:lnTo>
                  <a:lnTo>
                    <a:pt x="0" y="0"/>
                  </a:lnTo>
                  <a:close/>
                </a:path>
              </a:pathLst>
            </a:custGeom>
            <a:solidFill>
              <a:srgbClr val="AE7071"/>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21" name="docshape482"/>
            <p:cNvSpPr>
              <a:spLocks/>
            </p:cNvSpPr>
            <p:nvPr/>
          </p:nvSpPr>
          <p:spPr bwMode="auto">
            <a:xfrm>
              <a:off x="10985" y="4359"/>
              <a:ext cx="46" cy="2"/>
            </a:xfrm>
            <a:custGeom>
              <a:avLst/>
              <a:gdLst/>
              <a:ahLst/>
              <a:cxnLst>
                <a:cxn ang="0">
                  <a:pos x="0" y="0"/>
                </a:cxn>
                <a:cxn ang="0">
                  <a:pos x="46" y="0"/>
                </a:cxn>
                <a:cxn ang="0">
                  <a:pos x="0" y="0"/>
                </a:cxn>
              </a:cxnLst>
              <a:rect l="0" t="0" r="r" b="b"/>
              <a:pathLst>
                <a:path w="46" h="1">
                  <a:moveTo>
                    <a:pt x="0" y="0"/>
                  </a:moveTo>
                  <a:lnTo>
                    <a:pt x="46" y="0"/>
                  </a:lnTo>
                  <a:lnTo>
                    <a:pt x="0" y="0"/>
                  </a:lnTo>
                  <a:close/>
                </a:path>
              </a:pathLst>
            </a:custGeom>
            <a:solidFill>
              <a:srgbClr val="B7828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22" name="docshape483"/>
            <p:cNvSpPr>
              <a:spLocks/>
            </p:cNvSpPr>
            <p:nvPr/>
          </p:nvSpPr>
          <p:spPr bwMode="auto">
            <a:xfrm>
              <a:off x="10985" y="4300"/>
              <a:ext cx="72" cy="22"/>
            </a:xfrm>
            <a:custGeom>
              <a:avLst/>
              <a:gdLst/>
              <a:ahLst/>
              <a:cxnLst>
                <a:cxn ang="0">
                  <a:pos x="0" y="0"/>
                </a:cxn>
                <a:cxn ang="0">
                  <a:pos x="0" y="20"/>
                </a:cxn>
                <a:cxn ang="0">
                  <a:pos x="72" y="22"/>
                </a:cxn>
                <a:cxn ang="0">
                  <a:pos x="72" y="1"/>
                </a:cxn>
                <a:cxn ang="0">
                  <a:pos x="0" y="0"/>
                </a:cxn>
              </a:cxnLst>
              <a:rect l="0" t="0" r="r" b="b"/>
              <a:pathLst>
                <a:path w="72" h="22">
                  <a:moveTo>
                    <a:pt x="0" y="0"/>
                  </a:moveTo>
                  <a:lnTo>
                    <a:pt x="0" y="20"/>
                  </a:lnTo>
                  <a:lnTo>
                    <a:pt x="72" y="22"/>
                  </a:lnTo>
                  <a:lnTo>
                    <a:pt x="72" y="1"/>
                  </a:lnTo>
                  <a:lnTo>
                    <a:pt x="0" y="0"/>
                  </a:lnTo>
                  <a:close/>
                </a:path>
              </a:pathLst>
            </a:custGeom>
            <a:solidFill>
              <a:srgbClr val="ED6B6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23" name="docshape484"/>
            <p:cNvSpPr>
              <a:spLocks/>
            </p:cNvSpPr>
            <p:nvPr/>
          </p:nvSpPr>
          <p:spPr bwMode="auto">
            <a:xfrm>
              <a:off x="10985" y="4162"/>
              <a:ext cx="73" cy="140"/>
            </a:xfrm>
            <a:custGeom>
              <a:avLst/>
              <a:gdLst/>
              <a:ahLst/>
              <a:cxnLst>
                <a:cxn ang="0">
                  <a:pos x="72" y="120"/>
                </a:cxn>
                <a:cxn ang="0">
                  <a:pos x="0" y="119"/>
                </a:cxn>
                <a:cxn ang="0">
                  <a:pos x="0" y="138"/>
                </a:cxn>
                <a:cxn ang="0">
                  <a:pos x="72" y="139"/>
                </a:cxn>
                <a:cxn ang="0">
                  <a:pos x="72" y="120"/>
                </a:cxn>
                <a:cxn ang="0">
                  <a:pos x="72" y="88"/>
                </a:cxn>
                <a:cxn ang="0">
                  <a:pos x="1" y="86"/>
                </a:cxn>
                <a:cxn ang="0">
                  <a:pos x="0" y="105"/>
                </a:cxn>
                <a:cxn ang="0">
                  <a:pos x="72" y="107"/>
                </a:cxn>
                <a:cxn ang="0">
                  <a:pos x="72" y="88"/>
                </a:cxn>
                <a:cxn ang="0">
                  <a:pos x="72" y="55"/>
                </a:cxn>
                <a:cxn ang="0">
                  <a:pos x="1" y="54"/>
                </a:cxn>
                <a:cxn ang="0">
                  <a:pos x="1" y="73"/>
                </a:cxn>
                <a:cxn ang="0">
                  <a:pos x="72" y="74"/>
                </a:cxn>
                <a:cxn ang="0">
                  <a:pos x="72" y="55"/>
                </a:cxn>
                <a:cxn ang="0">
                  <a:pos x="73" y="1"/>
                </a:cxn>
                <a:cxn ang="0">
                  <a:pos x="1" y="0"/>
                </a:cxn>
                <a:cxn ang="0">
                  <a:pos x="1" y="37"/>
                </a:cxn>
                <a:cxn ang="0">
                  <a:pos x="72" y="38"/>
                </a:cxn>
                <a:cxn ang="0">
                  <a:pos x="73" y="1"/>
                </a:cxn>
              </a:cxnLst>
              <a:rect l="0" t="0" r="r" b="b"/>
              <a:pathLst>
                <a:path w="73" h="140">
                  <a:moveTo>
                    <a:pt x="72" y="120"/>
                  </a:moveTo>
                  <a:lnTo>
                    <a:pt x="0" y="119"/>
                  </a:lnTo>
                  <a:lnTo>
                    <a:pt x="0" y="138"/>
                  </a:lnTo>
                  <a:lnTo>
                    <a:pt x="72" y="139"/>
                  </a:lnTo>
                  <a:lnTo>
                    <a:pt x="72" y="120"/>
                  </a:lnTo>
                  <a:close/>
                  <a:moveTo>
                    <a:pt x="72" y="88"/>
                  </a:moveTo>
                  <a:lnTo>
                    <a:pt x="1" y="86"/>
                  </a:lnTo>
                  <a:lnTo>
                    <a:pt x="0" y="105"/>
                  </a:lnTo>
                  <a:lnTo>
                    <a:pt x="72" y="107"/>
                  </a:lnTo>
                  <a:lnTo>
                    <a:pt x="72" y="88"/>
                  </a:lnTo>
                  <a:close/>
                  <a:moveTo>
                    <a:pt x="72" y="55"/>
                  </a:moveTo>
                  <a:lnTo>
                    <a:pt x="1" y="54"/>
                  </a:lnTo>
                  <a:lnTo>
                    <a:pt x="1" y="73"/>
                  </a:lnTo>
                  <a:lnTo>
                    <a:pt x="72" y="74"/>
                  </a:lnTo>
                  <a:lnTo>
                    <a:pt x="72" y="55"/>
                  </a:lnTo>
                  <a:close/>
                  <a:moveTo>
                    <a:pt x="73" y="1"/>
                  </a:moveTo>
                  <a:lnTo>
                    <a:pt x="1" y="0"/>
                  </a:lnTo>
                  <a:lnTo>
                    <a:pt x="1" y="37"/>
                  </a:lnTo>
                  <a:lnTo>
                    <a:pt x="72" y="38"/>
                  </a:lnTo>
                  <a:lnTo>
                    <a:pt x="73" y="1"/>
                  </a:lnTo>
                  <a:close/>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124" name="docshape485"/>
            <p:cNvPicPr>
              <a:picLocks noChangeAspect="1" noChangeArrowheads="1"/>
            </p:cNvPicPr>
            <p:nvPr/>
          </p:nvPicPr>
          <p:blipFill>
            <a:blip r:embed="rId18"/>
            <a:srcRect/>
            <a:stretch>
              <a:fillRect/>
            </a:stretch>
          </p:blipFill>
          <p:spPr bwMode="auto">
            <a:xfrm>
              <a:off x="10624" y="4137"/>
              <a:ext cx="263" cy="295"/>
            </a:xfrm>
            <a:prstGeom prst="rect">
              <a:avLst/>
            </a:prstGeom>
            <a:noFill/>
            <a:ln w="9525">
              <a:noFill/>
              <a:miter lim="800000"/>
              <a:headEnd/>
              <a:tailEnd/>
            </a:ln>
          </p:spPr>
        </p:pic>
        <p:pic>
          <p:nvPicPr>
            <p:cNvPr id="1125" name="docshape486"/>
            <p:cNvPicPr>
              <a:picLocks noChangeAspect="1" noChangeArrowheads="1"/>
            </p:cNvPicPr>
            <p:nvPr/>
          </p:nvPicPr>
          <p:blipFill>
            <a:blip r:embed="rId19"/>
            <a:srcRect/>
            <a:stretch>
              <a:fillRect/>
            </a:stretch>
          </p:blipFill>
          <p:spPr bwMode="auto">
            <a:xfrm>
              <a:off x="8773" y="4748"/>
              <a:ext cx="1217" cy="1183"/>
            </a:xfrm>
            <a:prstGeom prst="rect">
              <a:avLst/>
            </a:prstGeom>
            <a:noFill/>
            <a:ln w="9525">
              <a:noFill/>
              <a:miter lim="800000"/>
              <a:headEnd/>
              <a:tailEnd/>
            </a:ln>
          </p:spPr>
        </p:pic>
        <p:pic>
          <p:nvPicPr>
            <p:cNvPr id="1126" name="docshape487"/>
            <p:cNvPicPr>
              <a:picLocks noChangeAspect="1" noChangeArrowheads="1"/>
            </p:cNvPicPr>
            <p:nvPr/>
          </p:nvPicPr>
          <p:blipFill>
            <a:blip r:embed="rId20"/>
            <a:srcRect/>
            <a:stretch>
              <a:fillRect/>
            </a:stretch>
          </p:blipFill>
          <p:spPr bwMode="auto">
            <a:xfrm>
              <a:off x="7029" y="5812"/>
              <a:ext cx="1217" cy="1218"/>
            </a:xfrm>
            <a:prstGeom prst="rect">
              <a:avLst/>
            </a:prstGeom>
            <a:noFill/>
            <a:ln w="9525">
              <a:noFill/>
              <a:miter lim="800000"/>
              <a:headEnd/>
              <a:tailEnd/>
            </a:ln>
          </p:spPr>
        </p:pic>
        <p:sp>
          <p:nvSpPr>
            <p:cNvPr id="1127" name="docshape488"/>
            <p:cNvSpPr>
              <a:spLocks/>
            </p:cNvSpPr>
            <p:nvPr/>
          </p:nvSpPr>
          <p:spPr bwMode="auto">
            <a:xfrm>
              <a:off x="5321" y="7082"/>
              <a:ext cx="1161" cy="1003"/>
            </a:xfrm>
            <a:custGeom>
              <a:avLst/>
              <a:gdLst/>
              <a:ahLst/>
              <a:cxnLst>
                <a:cxn ang="0">
                  <a:pos x="581" y="0"/>
                </a:cxn>
                <a:cxn ang="0">
                  <a:pos x="502" y="5"/>
                </a:cxn>
                <a:cxn ang="0">
                  <a:pos x="426" y="18"/>
                </a:cxn>
                <a:cxn ang="0">
                  <a:pos x="355" y="40"/>
                </a:cxn>
                <a:cxn ang="0">
                  <a:pos x="288" y="69"/>
                </a:cxn>
                <a:cxn ang="0">
                  <a:pos x="226" y="105"/>
                </a:cxn>
                <a:cxn ang="0">
                  <a:pos x="170" y="147"/>
                </a:cxn>
                <a:cxn ang="0">
                  <a:pos x="121" y="195"/>
                </a:cxn>
                <a:cxn ang="0">
                  <a:pos x="79" y="249"/>
                </a:cxn>
                <a:cxn ang="0">
                  <a:pos x="46" y="307"/>
                </a:cxn>
                <a:cxn ang="0">
                  <a:pos x="21" y="368"/>
                </a:cxn>
                <a:cxn ang="0">
                  <a:pos x="5" y="434"/>
                </a:cxn>
                <a:cxn ang="0">
                  <a:pos x="0" y="502"/>
                </a:cxn>
                <a:cxn ang="0">
                  <a:pos x="5" y="570"/>
                </a:cxn>
                <a:cxn ang="0">
                  <a:pos x="21" y="635"/>
                </a:cxn>
                <a:cxn ang="0">
                  <a:pos x="46" y="697"/>
                </a:cxn>
                <a:cxn ang="0">
                  <a:pos x="79" y="755"/>
                </a:cxn>
                <a:cxn ang="0">
                  <a:pos x="121" y="808"/>
                </a:cxn>
                <a:cxn ang="0">
                  <a:pos x="170" y="856"/>
                </a:cxn>
                <a:cxn ang="0">
                  <a:pos x="226" y="898"/>
                </a:cxn>
                <a:cxn ang="0">
                  <a:pos x="288" y="935"/>
                </a:cxn>
                <a:cxn ang="0">
                  <a:pos x="355" y="964"/>
                </a:cxn>
                <a:cxn ang="0">
                  <a:pos x="426" y="985"/>
                </a:cxn>
                <a:cxn ang="0">
                  <a:pos x="502" y="998"/>
                </a:cxn>
                <a:cxn ang="0">
                  <a:pos x="581" y="1003"/>
                </a:cxn>
                <a:cxn ang="0">
                  <a:pos x="659" y="998"/>
                </a:cxn>
                <a:cxn ang="0">
                  <a:pos x="735" y="985"/>
                </a:cxn>
                <a:cxn ang="0">
                  <a:pos x="806" y="964"/>
                </a:cxn>
                <a:cxn ang="0">
                  <a:pos x="874" y="935"/>
                </a:cxn>
                <a:cxn ang="0">
                  <a:pos x="935" y="898"/>
                </a:cxn>
                <a:cxn ang="0">
                  <a:pos x="991" y="856"/>
                </a:cxn>
                <a:cxn ang="0">
                  <a:pos x="1040" y="808"/>
                </a:cxn>
                <a:cxn ang="0">
                  <a:pos x="1082" y="755"/>
                </a:cxn>
                <a:cxn ang="0">
                  <a:pos x="1115" y="697"/>
                </a:cxn>
                <a:cxn ang="0">
                  <a:pos x="1140" y="635"/>
                </a:cxn>
                <a:cxn ang="0">
                  <a:pos x="1156" y="570"/>
                </a:cxn>
                <a:cxn ang="0">
                  <a:pos x="1161" y="502"/>
                </a:cxn>
                <a:cxn ang="0">
                  <a:pos x="1156" y="434"/>
                </a:cxn>
                <a:cxn ang="0">
                  <a:pos x="1140" y="368"/>
                </a:cxn>
                <a:cxn ang="0">
                  <a:pos x="1115" y="307"/>
                </a:cxn>
                <a:cxn ang="0">
                  <a:pos x="1082" y="249"/>
                </a:cxn>
                <a:cxn ang="0">
                  <a:pos x="1040" y="195"/>
                </a:cxn>
                <a:cxn ang="0">
                  <a:pos x="991" y="147"/>
                </a:cxn>
                <a:cxn ang="0">
                  <a:pos x="935" y="105"/>
                </a:cxn>
                <a:cxn ang="0">
                  <a:pos x="874" y="69"/>
                </a:cxn>
                <a:cxn ang="0">
                  <a:pos x="806" y="40"/>
                </a:cxn>
                <a:cxn ang="0">
                  <a:pos x="735" y="18"/>
                </a:cxn>
                <a:cxn ang="0">
                  <a:pos x="659" y="5"/>
                </a:cxn>
                <a:cxn ang="0">
                  <a:pos x="581" y="0"/>
                </a:cxn>
              </a:cxnLst>
              <a:rect l="0" t="0" r="r" b="b"/>
              <a:pathLst>
                <a:path w="1161" h="1003">
                  <a:moveTo>
                    <a:pt x="581" y="0"/>
                  </a:moveTo>
                  <a:lnTo>
                    <a:pt x="502" y="5"/>
                  </a:lnTo>
                  <a:lnTo>
                    <a:pt x="426" y="18"/>
                  </a:lnTo>
                  <a:lnTo>
                    <a:pt x="355" y="40"/>
                  </a:lnTo>
                  <a:lnTo>
                    <a:pt x="288" y="69"/>
                  </a:lnTo>
                  <a:lnTo>
                    <a:pt x="226" y="105"/>
                  </a:lnTo>
                  <a:lnTo>
                    <a:pt x="170" y="147"/>
                  </a:lnTo>
                  <a:lnTo>
                    <a:pt x="121" y="195"/>
                  </a:lnTo>
                  <a:lnTo>
                    <a:pt x="79" y="249"/>
                  </a:lnTo>
                  <a:lnTo>
                    <a:pt x="46" y="307"/>
                  </a:lnTo>
                  <a:lnTo>
                    <a:pt x="21" y="368"/>
                  </a:lnTo>
                  <a:lnTo>
                    <a:pt x="5" y="434"/>
                  </a:lnTo>
                  <a:lnTo>
                    <a:pt x="0" y="502"/>
                  </a:lnTo>
                  <a:lnTo>
                    <a:pt x="5" y="570"/>
                  </a:lnTo>
                  <a:lnTo>
                    <a:pt x="21" y="635"/>
                  </a:lnTo>
                  <a:lnTo>
                    <a:pt x="46" y="697"/>
                  </a:lnTo>
                  <a:lnTo>
                    <a:pt x="79" y="755"/>
                  </a:lnTo>
                  <a:lnTo>
                    <a:pt x="121" y="808"/>
                  </a:lnTo>
                  <a:lnTo>
                    <a:pt x="170" y="856"/>
                  </a:lnTo>
                  <a:lnTo>
                    <a:pt x="226" y="898"/>
                  </a:lnTo>
                  <a:lnTo>
                    <a:pt x="288" y="935"/>
                  </a:lnTo>
                  <a:lnTo>
                    <a:pt x="355" y="964"/>
                  </a:lnTo>
                  <a:lnTo>
                    <a:pt x="426" y="985"/>
                  </a:lnTo>
                  <a:lnTo>
                    <a:pt x="502" y="998"/>
                  </a:lnTo>
                  <a:lnTo>
                    <a:pt x="581" y="1003"/>
                  </a:lnTo>
                  <a:lnTo>
                    <a:pt x="659" y="998"/>
                  </a:lnTo>
                  <a:lnTo>
                    <a:pt x="735" y="985"/>
                  </a:lnTo>
                  <a:lnTo>
                    <a:pt x="806" y="964"/>
                  </a:lnTo>
                  <a:lnTo>
                    <a:pt x="874" y="935"/>
                  </a:lnTo>
                  <a:lnTo>
                    <a:pt x="935" y="898"/>
                  </a:lnTo>
                  <a:lnTo>
                    <a:pt x="991" y="856"/>
                  </a:lnTo>
                  <a:lnTo>
                    <a:pt x="1040" y="808"/>
                  </a:lnTo>
                  <a:lnTo>
                    <a:pt x="1082" y="755"/>
                  </a:lnTo>
                  <a:lnTo>
                    <a:pt x="1115" y="697"/>
                  </a:lnTo>
                  <a:lnTo>
                    <a:pt x="1140" y="635"/>
                  </a:lnTo>
                  <a:lnTo>
                    <a:pt x="1156" y="570"/>
                  </a:lnTo>
                  <a:lnTo>
                    <a:pt x="1161" y="502"/>
                  </a:lnTo>
                  <a:lnTo>
                    <a:pt x="1156" y="434"/>
                  </a:lnTo>
                  <a:lnTo>
                    <a:pt x="1140" y="368"/>
                  </a:lnTo>
                  <a:lnTo>
                    <a:pt x="1115" y="307"/>
                  </a:lnTo>
                  <a:lnTo>
                    <a:pt x="1082" y="249"/>
                  </a:lnTo>
                  <a:lnTo>
                    <a:pt x="1040" y="195"/>
                  </a:lnTo>
                  <a:lnTo>
                    <a:pt x="991" y="147"/>
                  </a:lnTo>
                  <a:lnTo>
                    <a:pt x="935" y="105"/>
                  </a:lnTo>
                  <a:lnTo>
                    <a:pt x="874" y="69"/>
                  </a:lnTo>
                  <a:lnTo>
                    <a:pt x="806" y="40"/>
                  </a:lnTo>
                  <a:lnTo>
                    <a:pt x="735" y="18"/>
                  </a:lnTo>
                  <a:lnTo>
                    <a:pt x="659" y="5"/>
                  </a:lnTo>
                  <a:lnTo>
                    <a:pt x="58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128" name="docshape489"/>
            <p:cNvPicPr>
              <a:picLocks noChangeAspect="1" noChangeArrowheads="1"/>
            </p:cNvPicPr>
            <p:nvPr/>
          </p:nvPicPr>
          <p:blipFill>
            <a:blip r:embed="rId21"/>
            <a:srcRect/>
            <a:stretch>
              <a:fillRect/>
            </a:stretch>
          </p:blipFill>
          <p:spPr bwMode="auto">
            <a:xfrm>
              <a:off x="5581" y="7192"/>
              <a:ext cx="677" cy="783"/>
            </a:xfrm>
            <a:prstGeom prst="rect">
              <a:avLst/>
            </a:prstGeom>
            <a:noFill/>
            <a:ln w="9525">
              <a:noFill/>
              <a:miter lim="800000"/>
              <a:headEnd/>
              <a:tailEnd/>
            </a:ln>
          </p:spPr>
        </p:pic>
        <p:pic>
          <p:nvPicPr>
            <p:cNvPr id="1129" name="docshape490"/>
            <p:cNvPicPr>
              <a:picLocks noChangeAspect="1" noChangeArrowheads="1"/>
            </p:cNvPicPr>
            <p:nvPr/>
          </p:nvPicPr>
          <p:blipFill>
            <a:blip r:embed="rId22"/>
            <a:srcRect/>
            <a:stretch>
              <a:fillRect/>
            </a:stretch>
          </p:blipFill>
          <p:spPr bwMode="auto">
            <a:xfrm>
              <a:off x="3622" y="8156"/>
              <a:ext cx="1358" cy="1062"/>
            </a:xfrm>
            <a:prstGeom prst="rect">
              <a:avLst/>
            </a:prstGeom>
            <a:noFill/>
            <a:ln w="9525">
              <a:noFill/>
              <a:miter lim="800000"/>
              <a:headEnd/>
              <a:tailEnd/>
            </a:ln>
          </p:spPr>
        </p:pic>
        <p:sp>
          <p:nvSpPr>
            <p:cNvPr id="1130" name="docshape491"/>
            <p:cNvSpPr>
              <a:spLocks/>
            </p:cNvSpPr>
            <p:nvPr/>
          </p:nvSpPr>
          <p:spPr bwMode="auto">
            <a:xfrm>
              <a:off x="1808" y="9487"/>
              <a:ext cx="596" cy="574"/>
            </a:xfrm>
            <a:custGeom>
              <a:avLst/>
              <a:gdLst/>
              <a:ahLst/>
              <a:cxnLst>
                <a:cxn ang="0">
                  <a:pos x="346" y="0"/>
                </a:cxn>
                <a:cxn ang="0">
                  <a:pos x="296" y="37"/>
                </a:cxn>
                <a:cxn ang="0">
                  <a:pos x="240" y="116"/>
                </a:cxn>
                <a:cxn ang="0">
                  <a:pos x="206" y="148"/>
                </a:cxn>
                <a:cxn ang="0">
                  <a:pos x="176" y="163"/>
                </a:cxn>
                <a:cxn ang="0">
                  <a:pos x="144" y="172"/>
                </a:cxn>
                <a:cxn ang="0">
                  <a:pos x="111" y="179"/>
                </a:cxn>
                <a:cxn ang="0">
                  <a:pos x="79" y="190"/>
                </a:cxn>
                <a:cxn ang="0">
                  <a:pos x="29" y="232"/>
                </a:cxn>
                <a:cxn ang="0">
                  <a:pos x="2" y="296"/>
                </a:cxn>
                <a:cxn ang="0">
                  <a:pos x="0" y="333"/>
                </a:cxn>
                <a:cxn ang="0">
                  <a:pos x="6" y="369"/>
                </a:cxn>
                <a:cxn ang="0">
                  <a:pos x="38" y="433"/>
                </a:cxn>
                <a:cxn ang="0">
                  <a:pos x="88" y="475"/>
                </a:cxn>
                <a:cxn ang="0">
                  <a:pos x="148" y="494"/>
                </a:cxn>
                <a:cxn ang="0">
                  <a:pos x="220" y="496"/>
                </a:cxn>
                <a:cxn ang="0">
                  <a:pos x="242" y="498"/>
                </a:cxn>
                <a:cxn ang="0">
                  <a:pos x="263" y="501"/>
                </a:cxn>
                <a:cxn ang="0">
                  <a:pos x="284" y="508"/>
                </a:cxn>
                <a:cxn ang="0">
                  <a:pos x="306" y="520"/>
                </a:cxn>
                <a:cxn ang="0">
                  <a:pos x="348" y="550"/>
                </a:cxn>
                <a:cxn ang="0">
                  <a:pos x="370" y="563"/>
                </a:cxn>
                <a:cxn ang="0">
                  <a:pos x="410" y="573"/>
                </a:cxn>
                <a:cxn ang="0">
                  <a:pos x="451" y="572"/>
                </a:cxn>
                <a:cxn ang="0">
                  <a:pos x="492" y="560"/>
                </a:cxn>
                <a:cxn ang="0">
                  <a:pos x="546" y="534"/>
                </a:cxn>
                <a:cxn ang="0">
                  <a:pos x="592" y="473"/>
                </a:cxn>
                <a:cxn ang="0">
                  <a:pos x="595" y="448"/>
                </a:cxn>
                <a:cxn ang="0">
                  <a:pos x="594" y="422"/>
                </a:cxn>
                <a:cxn ang="0">
                  <a:pos x="569" y="336"/>
                </a:cxn>
                <a:cxn ang="0">
                  <a:pos x="536" y="283"/>
                </a:cxn>
                <a:cxn ang="0">
                  <a:pos x="507" y="250"/>
                </a:cxn>
                <a:cxn ang="0">
                  <a:pos x="494" y="232"/>
                </a:cxn>
                <a:cxn ang="0">
                  <a:pos x="484" y="212"/>
                </a:cxn>
                <a:cxn ang="0">
                  <a:pos x="477" y="186"/>
                </a:cxn>
                <a:cxn ang="0">
                  <a:pos x="472" y="159"/>
                </a:cxn>
                <a:cxn ang="0">
                  <a:pos x="467" y="132"/>
                </a:cxn>
                <a:cxn ang="0">
                  <a:pos x="456" y="109"/>
                </a:cxn>
                <a:cxn ang="0">
                  <a:pos x="443" y="95"/>
                </a:cxn>
                <a:cxn ang="0">
                  <a:pos x="428" y="83"/>
                </a:cxn>
                <a:cxn ang="0">
                  <a:pos x="414" y="70"/>
                </a:cxn>
                <a:cxn ang="0">
                  <a:pos x="401" y="54"/>
                </a:cxn>
                <a:cxn ang="0">
                  <a:pos x="391" y="37"/>
                </a:cxn>
                <a:cxn ang="0">
                  <a:pos x="381" y="20"/>
                </a:cxn>
                <a:cxn ang="0">
                  <a:pos x="369" y="7"/>
                </a:cxn>
                <a:cxn ang="0">
                  <a:pos x="354" y="0"/>
                </a:cxn>
                <a:cxn ang="0">
                  <a:pos x="346" y="0"/>
                </a:cxn>
              </a:cxnLst>
              <a:rect l="0" t="0" r="r" b="b"/>
              <a:pathLst>
                <a:path w="596" h="574">
                  <a:moveTo>
                    <a:pt x="346" y="0"/>
                  </a:moveTo>
                  <a:lnTo>
                    <a:pt x="296" y="37"/>
                  </a:lnTo>
                  <a:lnTo>
                    <a:pt x="240" y="116"/>
                  </a:lnTo>
                  <a:lnTo>
                    <a:pt x="206" y="148"/>
                  </a:lnTo>
                  <a:lnTo>
                    <a:pt x="176" y="163"/>
                  </a:lnTo>
                  <a:lnTo>
                    <a:pt x="144" y="172"/>
                  </a:lnTo>
                  <a:lnTo>
                    <a:pt x="111" y="179"/>
                  </a:lnTo>
                  <a:lnTo>
                    <a:pt x="79" y="190"/>
                  </a:lnTo>
                  <a:lnTo>
                    <a:pt x="29" y="232"/>
                  </a:lnTo>
                  <a:lnTo>
                    <a:pt x="2" y="296"/>
                  </a:lnTo>
                  <a:lnTo>
                    <a:pt x="0" y="333"/>
                  </a:lnTo>
                  <a:lnTo>
                    <a:pt x="6" y="369"/>
                  </a:lnTo>
                  <a:lnTo>
                    <a:pt x="38" y="433"/>
                  </a:lnTo>
                  <a:lnTo>
                    <a:pt x="88" y="475"/>
                  </a:lnTo>
                  <a:lnTo>
                    <a:pt x="148" y="494"/>
                  </a:lnTo>
                  <a:lnTo>
                    <a:pt x="220" y="496"/>
                  </a:lnTo>
                  <a:lnTo>
                    <a:pt x="242" y="498"/>
                  </a:lnTo>
                  <a:lnTo>
                    <a:pt x="263" y="501"/>
                  </a:lnTo>
                  <a:lnTo>
                    <a:pt x="284" y="508"/>
                  </a:lnTo>
                  <a:lnTo>
                    <a:pt x="306" y="520"/>
                  </a:lnTo>
                  <a:lnTo>
                    <a:pt x="348" y="550"/>
                  </a:lnTo>
                  <a:lnTo>
                    <a:pt x="370" y="563"/>
                  </a:lnTo>
                  <a:lnTo>
                    <a:pt x="410" y="573"/>
                  </a:lnTo>
                  <a:lnTo>
                    <a:pt x="451" y="572"/>
                  </a:lnTo>
                  <a:lnTo>
                    <a:pt x="492" y="560"/>
                  </a:lnTo>
                  <a:lnTo>
                    <a:pt x="546" y="534"/>
                  </a:lnTo>
                  <a:lnTo>
                    <a:pt x="592" y="473"/>
                  </a:lnTo>
                  <a:lnTo>
                    <a:pt x="595" y="448"/>
                  </a:lnTo>
                  <a:lnTo>
                    <a:pt x="594" y="422"/>
                  </a:lnTo>
                  <a:lnTo>
                    <a:pt x="569" y="336"/>
                  </a:lnTo>
                  <a:lnTo>
                    <a:pt x="536" y="283"/>
                  </a:lnTo>
                  <a:lnTo>
                    <a:pt x="507" y="250"/>
                  </a:lnTo>
                  <a:lnTo>
                    <a:pt x="494" y="232"/>
                  </a:lnTo>
                  <a:lnTo>
                    <a:pt x="484" y="212"/>
                  </a:lnTo>
                  <a:lnTo>
                    <a:pt x="477" y="186"/>
                  </a:lnTo>
                  <a:lnTo>
                    <a:pt x="472" y="159"/>
                  </a:lnTo>
                  <a:lnTo>
                    <a:pt x="467" y="132"/>
                  </a:lnTo>
                  <a:lnTo>
                    <a:pt x="456" y="109"/>
                  </a:lnTo>
                  <a:lnTo>
                    <a:pt x="443" y="95"/>
                  </a:lnTo>
                  <a:lnTo>
                    <a:pt x="428" y="83"/>
                  </a:lnTo>
                  <a:lnTo>
                    <a:pt x="414" y="70"/>
                  </a:lnTo>
                  <a:lnTo>
                    <a:pt x="401" y="54"/>
                  </a:lnTo>
                  <a:lnTo>
                    <a:pt x="391" y="37"/>
                  </a:lnTo>
                  <a:lnTo>
                    <a:pt x="381" y="20"/>
                  </a:lnTo>
                  <a:lnTo>
                    <a:pt x="369" y="7"/>
                  </a:lnTo>
                  <a:lnTo>
                    <a:pt x="354" y="0"/>
                  </a:lnTo>
                  <a:lnTo>
                    <a:pt x="346" y="0"/>
                  </a:lnTo>
                  <a:close/>
                </a:path>
              </a:pathLst>
            </a:custGeom>
            <a:solidFill>
              <a:srgbClr val="C7E3ED"/>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31" name="docshape492"/>
            <p:cNvSpPr>
              <a:spLocks/>
            </p:cNvSpPr>
            <p:nvPr/>
          </p:nvSpPr>
          <p:spPr bwMode="auto">
            <a:xfrm>
              <a:off x="1864" y="10096"/>
              <a:ext cx="484" cy="120"/>
            </a:xfrm>
            <a:custGeom>
              <a:avLst/>
              <a:gdLst/>
              <a:ahLst/>
              <a:cxnLst>
                <a:cxn ang="0">
                  <a:pos x="241" y="0"/>
                </a:cxn>
                <a:cxn ang="0">
                  <a:pos x="147" y="4"/>
                </a:cxn>
                <a:cxn ang="0">
                  <a:pos x="71" y="17"/>
                </a:cxn>
                <a:cxn ang="0">
                  <a:pos x="19" y="36"/>
                </a:cxn>
                <a:cxn ang="0">
                  <a:pos x="0" y="59"/>
                </a:cxn>
                <a:cxn ang="0">
                  <a:pos x="19" y="83"/>
                </a:cxn>
                <a:cxn ang="0">
                  <a:pos x="71" y="102"/>
                </a:cxn>
                <a:cxn ang="0">
                  <a:pos x="147" y="115"/>
                </a:cxn>
                <a:cxn ang="0">
                  <a:pos x="241" y="119"/>
                </a:cxn>
                <a:cxn ang="0">
                  <a:pos x="336" y="115"/>
                </a:cxn>
                <a:cxn ang="0">
                  <a:pos x="412" y="102"/>
                </a:cxn>
                <a:cxn ang="0">
                  <a:pos x="464" y="83"/>
                </a:cxn>
                <a:cxn ang="0">
                  <a:pos x="483" y="59"/>
                </a:cxn>
                <a:cxn ang="0">
                  <a:pos x="480" y="50"/>
                </a:cxn>
                <a:cxn ang="0">
                  <a:pos x="471" y="41"/>
                </a:cxn>
                <a:cxn ang="0">
                  <a:pos x="457" y="32"/>
                </a:cxn>
                <a:cxn ang="0">
                  <a:pos x="450" y="29"/>
                </a:cxn>
                <a:cxn ang="0">
                  <a:pos x="430" y="29"/>
                </a:cxn>
                <a:cxn ang="0">
                  <a:pos x="426" y="29"/>
                </a:cxn>
                <a:cxn ang="0">
                  <a:pos x="421" y="25"/>
                </a:cxn>
                <a:cxn ang="0">
                  <a:pos x="420" y="23"/>
                </a:cxn>
                <a:cxn ang="0">
                  <a:pos x="420" y="20"/>
                </a:cxn>
                <a:cxn ang="0">
                  <a:pos x="374" y="20"/>
                </a:cxn>
                <a:cxn ang="0">
                  <a:pos x="372" y="19"/>
                </a:cxn>
                <a:cxn ang="0">
                  <a:pos x="371" y="15"/>
                </a:cxn>
                <a:cxn ang="0">
                  <a:pos x="370" y="13"/>
                </a:cxn>
                <a:cxn ang="0">
                  <a:pos x="370" y="9"/>
                </a:cxn>
                <a:cxn ang="0">
                  <a:pos x="341" y="5"/>
                </a:cxn>
                <a:cxn ang="0">
                  <a:pos x="309" y="2"/>
                </a:cxn>
                <a:cxn ang="0">
                  <a:pos x="276" y="0"/>
                </a:cxn>
                <a:cxn ang="0">
                  <a:pos x="241" y="0"/>
                </a:cxn>
                <a:cxn ang="0">
                  <a:pos x="437" y="24"/>
                </a:cxn>
                <a:cxn ang="0">
                  <a:pos x="437" y="28"/>
                </a:cxn>
                <a:cxn ang="0">
                  <a:pos x="435" y="29"/>
                </a:cxn>
                <a:cxn ang="0">
                  <a:pos x="450" y="29"/>
                </a:cxn>
                <a:cxn ang="0">
                  <a:pos x="437" y="24"/>
                </a:cxn>
                <a:cxn ang="0">
                  <a:pos x="393" y="13"/>
                </a:cxn>
                <a:cxn ang="0">
                  <a:pos x="393" y="15"/>
                </a:cxn>
                <a:cxn ang="0">
                  <a:pos x="391" y="16"/>
                </a:cxn>
                <a:cxn ang="0">
                  <a:pos x="382" y="20"/>
                </a:cxn>
                <a:cxn ang="0">
                  <a:pos x="420" y="20"/>
                </a:cxn>
                <a:cxn ang="0">
                  <a:pos x="420" y="19"/>
                </a:cxn>
                <a:cxn ang="0">
                  <a:pos x="412" y="17"/>
                </a:cxn>
                <a:cxn ang="0">
                  <a:pos x="403" y="15"/>
                </a:cxn>
                <a:cxn ang="0">
                  <a:pos x="393" y="13"/>
                </a:cxn>
              </a:cxnLst>
              <a:rect l="0" t="0" r="r" b="b"/>
              <a:pathLst>
                <a:path w="484" h="120">
                  <a:moveTo>
                    <a:pt x="241" y="0"/>
                  </a:moveTo>
                  <a:lnTo>
                    <a:pt x="147" y="4"/>
                  </a:lnTo>
                  <a:lnTo>
                    <a:pt x="71" y="17"/>
                  </a:lnTo>
                  <a:lnTo>
                    <a:pt x="19" y="36"/>
                  </a:lnTo>
                  <a:lnTo>
                    <a:pt x="0" y="59"/>
                  </a:lnTo>
                  <a:lnTo>
                    <a:pt x="19" y="83"/>
                  </a:lnTo>
                  <a:lnTo>
                    <a:pt x="71" y="102"/>
                  </a:lnTo>
                  <a:lnTo>
                    <a:pt x="147" y="115"/>
                  </a:lnTo>
                  <a:lnTo>
                    <a:pt x="241" y="119"/>
                  </a:lnTo>
                  <a:lnTo>
                    <a:pt x="336" y="115"/>
                  </a:lnTo>
                  <a:lnTo>
                    <a:pt x="412" y="102"/>
                  </a:lnTo>
                  <a:lnTo>
                    <a:pt x="464" y="83"/>
                  </a:lnTo>
                  <a:lnTo>
                    <a:pt x="483" y="59"/>
                  </a:lnTo>
                  <a:lnTo>
                    <a:pt x="480" y="50"/>
                  </a:lnTo>
                  <a:lnTo>
                    <a:pt x="471" y="41"/>
                  </a:lnTo>
                  <a:lnTo>
                    <a:pt x="457" y="32"/>
                  </a:lnTo>
                  <a:lnTo>
                    <a:pt x="450" y="29"/>
                  </a:lnTo>
                  <a:lnTo>
                    <a:pt x="430" y="29"/>
                  </a:lnTo>
                  <a:lnTo>
                    <a:pt x="426" y="29"/>
                  </a:lnTo>
                  <a:lnTo>
                    <a:pt x="421" y="25"/>
                  </a:lnTo>
                  <a:lnTo>
                    <a:pt x="420" y="23"/>
                  </a:lnTo>
                  <a:lnTo>
                    <a:pt x="420" y="20"/>
                  </a:lnTo>
                  <a:lnTo>
                    <a:pt x="374" y="20"/>
                  </a:lnTo>
                  <a:lnTo>
                    <a:pt x="372" y="19"/>
                  </a:lnTo>
                  <a:lnTo>
                    <a:pt x="371" y="15"/>
                  </a:lnTo>
                  <a:lnTo>
                    <a:pt x="370" y="13"/>
                  </a:lnTo>
                  <a:lnTo>
                    <a:pt x="370" y="9"/>
                  </a:lnTo>
                  <a:lnTo>
                    <a:pt x="341" y="5"/>
                  </a:lnTo>
                  <a:lnTo>
                    <a:pt x="309" y="2"/>
                  </a:lnTo>
                  <a:lnTo>
                    <a:pt x="276" y="0"/>
                  </a:lnTo>
                  <a:lnTo>
                    <a:pt x="241" y="0"/>
                  </a:lnTo>
                  <a:close/>
                  <a:moveTo>
                    <a:pt x="437" y="24"/>
                  </a:moveTo>
                  <a:lnTo>
                    <a:pt x="437" y="28"/>
                  </a:lnTo>
                  <a:lnTo>
                    <a:pt x="435" y="29"/>
                  </a:lnTo>
                  <a:lnTo>
                    <a:pt x="450" y="29"/>
                  </a:lnTo>
                  <a:lnTo>
                    <a:pt x="437" y="24"/>
                  </a:lnTo>
                  <a:close/>
                  <a:moveTo>
                    <a:pt x="393" y="13"/>
                  </a:moveTo>
                  <a:lnTo>
                    <a:pt x="393" y="15"/>
                  </a:lnTo>
                  <a:lnTo>
                    <a:pt x="391" y="16"/>
                  </a:lnTo>
                  <a:lnTo>
                    <a:pt x="382" y="20"/>
                  </a:lnTo>
                  <a:lnTo>
                    <a:pt x="420" y="20"/>
                  </a:lnTo>
                  <a:lnTo>
                    <a:pt x="420" y="19"/>
                  </a:lnTo>
                  <a:lnTo>
                    <a:pt x="412" y="17"/>
                  </a:lnTo>
                  <a:lnTo>
                    <a:pt x="403" y="15"/>
                  </a:lnTo>
                  <a:lnTo>
                    <a:pt x="393" y="13"/>
                  </a:lnTo>
                  <a:close/>
                </a:path>
              </a:pathLst>
            </a:custGeom>
            <a:solidFill>
              <a:srgbClr val="E8E8E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32" name="docshape493"/>
            <p:cNvSpPr>
              <a:spLocks/>
            </p:cNvSpPr>
            <p:nvPr/>
          </p:nvSpPr>
          <p:spPr bwMode="auto">
            <a:xfrm>
              <a:off x="1906" y="9527"/>
              <a:ext cx="246" cy="366"/>
            </a:xfrm>
            <a:custGeom>
              <a:avLst/>
              <a:gdLst/>
              <a:ahLst/>
              <a:cxnLst>
                <a:cxn ang="0">
                  <a:pos x="235" y="359"/>
                </a:cxn>
                <a:cxn ang="0">
                  <a:pos x="225" y="359"/>
                </a:cxn>
                <a:cxn ang="0">
                  <a:pos x="0" y="359"/>
                </a:cxn>
                <a:cxn ang="0">
                  <a:pos x="0" y="366"/>
                </a:cxn>
                <a:cxn ang="0">
                  <a:pos x="225" y="366"/>
                </a:cxn>
                <a:cxn ang="0">
                  <a:pos x="235" y="366"/>
                </a:cxn>
                <a:cxn ang="0">
                  <a:pos x="235" y="359"/>
                </a:cxn>
                <a:cxn ang="0">
                  <a:pos x="245" y="0"/>
                </a:cxn>
                <a:cxn ang="0">
                  <a:pos x="0" y="0"/>
                </a:cxn>
                <a:cxn ang="0">
                  <a:pos x="0" y="7"/>
                </a:cxn>
                <a:cxn ang="0">
                  <a:pos x="245" y="7"/>
                </a:cxn>
                <a:cxn ang="0">
                  <a:pos x="245" y="0"/>
                </a:cxn>
              </a:cxnLst>
              <a:rect l="0" t="0" r="r" b="b"/>
              <a:pathLst>
                <a:path w="246" h="366">
                  <a:moveTo>
                    <a:pt x="235" y="359"/>
                  </a:moveTo>
                  <a:lnTo>
                    <a:pt x="225" y="359"/>
                  </a:lnTo>
                  <a:lnTo>
                    <a:pt x="0" y="359"/>
                  </a:lnTo>
                  <a:lnTo>
                    <a:pt x="0" y="366"/>
                  </a:lnTo>
                  <a:lnTo>
                    <a:pt x="225" y="366"/>
                  </a:lnTo>
                  <a:lnTo>
                    <a:pt x="235" y="366"/>
                  </a:lnTo>
                  <a:lnTo>
                    <a:pt x="235" y="359"/>
                  </a:lnTo>
                  <a:close/>
                  <a:moveTo>
                    <a:pt x="245" y="0"/>
                  </a:moveTo>
                  <a:lnTo>
                    <a:pt x="0" y="0"/>
                  </a:lnTo>
                  <a:lnTo>
                    <a:pt x="0" y="7"/>
                  </a:lnTo>
                  <a:lnTo>
                    <a:pt x="245" y="7"/>
                  </a:lnTo>
                  <a:lnTo>
                    <a:pt x="245" y="0"/>
                  </a:lnTo>
                  <a:close/>
                </a:path>
              </a:pathLst>
            </a:custGeom>
            <a:solidFill>
              <a:srgbClr val="5F3D6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133" name="docshape494"/>
            <p:cNvPicPr>
              <a:picLocks noChangeAspect="1" noChangeArrowheads="1"/>
            </p:cNvPicPr>
            <p:nvPr/>
          </p:nvPicPr>
          <p:blipFill>
            <a:blip r:embed="rId23"/>
            <a:srcRect/>
            <a:stretch>
              <a:fillRect/>
            </a:stretch>
          </p:blipFill>
          <p:spPr bwMode="auto">
            <a:xfrm>
              <a:off x="1906" y="9438"/>
              <a:ext cx="392" cy="743"/>
            </a:xfrm>
            <a:prstGeom prst="rect">
              <a:avLst/>
            </a:prstGeom>
            <a:noFill/>
            <a:ln w="9525">
              <a:noFill/>
              <a:miter lim="800000"/>
              <a:headEnd/>
              <a:tailEnd/>
            </a:ln>
          </p:spPr>
        </p:pic>
        <p:sp>
          <p:nvSpPr>
            <p:cNvPr id="1134" name="docshape495"/>
            <p:cNvSpPr>
              <a:spLocks/>
            </p:cNvSpPr>
            <p:nvPr/>
          </p:nvSpPr>
          <p:spPr bwMode="auto">
            <a:xfrm>
              <a:off x="2216" y="9724"/>
              <a:ext cx="95" cy="405"/>
            </a:xfrm>
            <a:custGeom>
              <a:avLst/>
              <a:gdLst/>
              <a:ahLst/>
              <a:cxnLst>
                <a:cxn ang="0">
                  <a:pos x="74" y="74"/>
                </a:cxn>
                <a:cxn ang="0">
                  <a:pos x="60" y="132"/>
                </a:cxn>
                <a:cxn ang="0">
                  <a:pos x="59" y="259"/>
                </a:cxn>
                <a:cxn ang="0">
                  <a:pos x="63" y="341"/>
                </a:cxn>
                <a:cxn ang="0">
                  <a:pos x="71" y="398"/>
                </a:cxn>
                <a:cxn ang="0">
                  <a:pos x="86" y="401"/>
                </a:cxn>
                <a:cxn ang="0">
                  <a:pos x="92" y="356"/>
                </a:cxn>
                <a:cxn ang="0">
                  <a:pos x="94" y="310"/>
                </a:cxn>
                <a:cxn ang="0">
                  <a:pos x="89" y="241"/>
                </a:cxn>
                <a:cxn ang="0">
                  <a:pos x="88" y="171"/>
                </a:cxn>
                <a:cxn ang="0">
                  <a:pos x="91" y="142"/>
                </a:cxn>
                <a:cxn ang="0">
                  <a:pos x="94" y="113"/>
                </a:cxn>
                <a:cxn ang="0">
                  <a:pos x="94" y="76"/>
                </a:cxn>
                <a:cxn ang="0">
                  <a:pos x="81" y="8"/>
                </a:cxn>
                <a:cxn ang="0">
                  <a:pos x="10" y="11"/>
                </a:cxn>
                <a:cxn ang="0">
                  <a:pos x="11" y="42"/>
                </a:cxn>
                <a:cxn ang="0">
                  <a:pos x="6" y="222"/>
                </a:cxn>
                <a:cxn ang="0">
                  <a:pos x="12" y="303"/>
                </a:cxn>
                <a:cxn ang="0">
                  <a:pos x="20" y="389"/>
                </a:cxn>
                <a:cxn ang="0">
                  <a:pos x="38" y="389"/>
                </a:cxn>
                <a:cxn ang="0">
                  <a:pos x="43" y="330"/>
                </a:cxn>
                <a:cxn ang="0">
                  <a:pos x="44" y="271"/>
                </a:cxn>
                <a:cxn ang="0">
                  <a:pos x="44" y="222"/>
                </a:cxn>
                <a:cxn ang="0">
                  <a:pos x="74" y="74"/>
                </a:cxn>
                <a:cxn ang="0">
                  <a:pos x="93" y="60"/>
                </a:cxn>
                <a:cxn ang="0">
                  <a:pos x="92" y="32"/>
                </a:cxn>
                <a:cxn ang="0">
                  <a:pos x="87" y="13"/>
                </a:cxn>
                <a:cxn ang="0">
                  <a:pos x="81" y="8"/>
                </a:cxn>
                <a:cxn ang="0">
                  <a:pos x="36" y="2"/>
                </a:cxn>
                <a:cxn ang="0">
                  <a:pos x="7" y="7"/>
                </a:cxn>
                <a:cxn ang="0">
                  <a:pos x="8" y="8"/>
                </a:cxn>
                <a:cxn ang="0">
                  <a:pos x="72" y="3"/>
                </a:cxn>
              </a:cxnLst>
              <a:rect l="0" t="0" r="r" b="b"/>
              <a:pathLst>
                <a:path w="95" h="405">
                  <a:moveTo>
                    <a:pt x="94" y="74"/>
                  </a:moveTo>
                  <a:lnTo>
                    <a:pt x="74" y="74"/>
                  </a:lnTo>
                  <a:lnTo>
                    <a:pt x="69" y="90"/>
                  </a:lnTo>
                  <a:lnTo>
                    <a:pt x="60" y="132"/>
                  </a:lnTo>
                  <a:lnTo>
                    <a:pt x="54" y="191"/>
                  </a:lnTo>
                  <a:lnTo>
                    <a:pt x="59" y="259"/>
                  </a:lnTo>
                  <a:lnTo>
                    <a:pt x="61" y="295"/>
                  </a:lnTo>
                  <a:lnTo>
                    <a:pt x="63" y="341"/>
                  </a:lnTo>
                  <a:lnTo>
                    <a:pt x="67" y="380"/>
                  </a:lnTo>
                  <a:lnTo>
                    <a:pt x="71" y="398"/>
                  </a:lnTo>
                  <a:lnTo>
                    <a:pt x="81" y="405"/>
                  </a:lnTo>
                  <a:lnTo>
                    <a:pt x="86" y="401"/>
                  </a:lnTo>
                  <a:lnTo>
                    <a:pt x="89" y="379"/>
                  </a:lnTo>
                  <a:lnTo>
                    <a:pt x="92" y="356"/>
                  </a:lnTo>
                  <a:lnTo>
                    <a:pt x="94" y="332"/>
                  </a:lnTo>
                  <a:lnTo>
                    <a:pt x="94" y="310"/>
                  </a:lnTo>
                  <a:lnTo>
                    <a:pt x="92" y="275"/>
                  </a:lnTo>
                  <a:lnTo>
                    <a:pt x="89" y="241"/>
                  </a:lnTo>
                  <a:lnTo>
                    <a:pt x="87" y="206"/>
                  </a:lnTo>
                  <a:lnTo>
                    <a:pt x="88" y="171"/>
                  </a:lnTo>
                  <a:lnTo>
                    <a:pt x="89" y="156"/>
                  </a:lnTo>
                  <a:lnTo>
                    <a:pt x="91" y="142"/>
                  </a:lnTo>
                  <a:lnTo>
                    <a:pt x="92" y="128"/>
                  </a:lnTo>
                  <a:lnTo>
                    <a:pt x="94" y="113"/>
                  </a:lnTo>
                  <a:lnTo>
                    <a:pt x="94" y="98"/>
                  </a:lnTo>
                  <a:lnTo>
                    <a:pt x="94" y="76"/>
                  </a:lnTo>
                  <a:lnTo>
                    <a:pt x="94" y="74"/>
                  </a:lnTo>
                  <a:close/>
                  <a:moveTo>
                    <a:pt x="81" y="8"/>
                  </a:moveTo>
                  <a:lnTo>
                    <a:pt x="8" y="8"/>
                  </a:lnTo>
                  <a:lnTo>
                    <a:pt x="10" y="11"/>
                  </a:lnTo>
                  <a:lnTo>
                    <a:pt x="11" y="22"/>
                  </a:lnTo>
                  <a:lnTo>
                    <a:pt x="11" y="42"/>
                  </a:lnTo>
                  <a:lnTo>
                    <a:pt x="10" y="98"/>
                  </a:lnTo>
                  <a:lnTo>
                    <a:pt x="6" y="222"/>
                  </a:lnTo>
                  <a:lnTo>
                    <a:pt x="8" y="247"/>
                  </a:lnTo>
                  <a:lnTo>
                    <a:pt x="12" y="303"/>
                  </a:lnTo>
                  <a:lnTo>
                    <a:pt x="17" y="360"/>
                  </a:lnTo>
                  <a:lnTo>
                    <a:pt x="20" y="389"/>
                  </a:lnTo>
                  <a:lnTo>
                    <a:pt x="22" y="397"/>
                  </a:lnTo>
                  <a:lnTo>
                    <a:pt x="38" y="389"/>
                  </a:lnTo>
                  <a:lnTo>
                    <a:pt x="42" y="388"/>
                  </a:lnTo>
                  <a:lnTo>
                    <a:pt x="43" y="330"/>
                  </a:lnTo>
                  <a:lnTo>
                    <a:pt x="43" y="295"/>
                  </a:lnTo>
                  <a:lnTo>
                    <a:pt x="44" y="271"/>
                  </a:lnTo>
                  <a:lnTo>
                    <a:pt x="45" y="247"/>
                  </a:lnTo>
                  <a:lnTo>
                    <a:pt x="44" y="222"/>
                  </a:lnTo>
                  <a:lnTo>
                    <a:pt x="43" y="76"/>
                  </a:lnTo>
                  <a:lnTo>
                    <a:pt x="74" y="74"/>
                  </a:lnTo>
                  <a:lnTo>
                    <a:pt x="94" y="74"/>
                  </a:lnTo>
                  <a:lnTo>
                    <a:pt x="93" y="60"/>
                  </a:lnTo>
                  <a:lnTo>
                    <a:pt x="92" y="42"/>
                  </a:lnTo>
                  <a:lnTo>
                    <a:pt x="92" y="32"/>
                  </a:lnTo>
                  <a:lnTo>
                    <a:pt x="91" y="22"/>
                  </a:lnTo>
                  <a:lnTo>
                    <a:pt x="87" y="13"/>
                  </a:lnTo>
                  <a:lnTo>
                    <a:pt x="84" y="10"/>
                  </a:lnTo>
                  <a:lnTo>
                    <a:pt x="81" y="8"/>
                  </a:lnTo>
                  <a:close/>
                  <a:moveTo>
                    <a:pt x="55" y="0"/>
                  </a:moveTo>
                  <a:lnTo>
                    <a:pt x="36" y="2"/>
                  </a:lnTo>
                  <a:lnTo>
                    <a:pt x="19" y="4"/>
                  </a:lnTo>
                  <a:lnTo>
                    <a:pt x="7" y="7"/>
                  </a:lnTo>
                  <a:lnTo>
                    <a:pt x="0" y="9"/>
                  </a:lnTo>
                  <a:lnTo>
                    <a:pt x="8" y="8"/>
                  </a:lnTo>
                  <a:lnTo>
                    <a:pt x="81" y="8"/>
                  </a:lnTo>
                  <a:lnTo>
                    <a:pt x="72" y="3"/>
                  </a:lnTo>
                  <a:lnTo>
                    <a:pt x="55" y="0"/>
                  </a:lnTo>
                  <a:close/>
                </a:path>
              </a:pathLst>
            </a:custGeom>
            <a:solidFill>
              <a:srgbClr val="E49EA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35" name="docshape496"/>
            <p:cNvSpPr>
              <a:spLocks/>
            </p:cNvSpPr>
            <p:nvPr/>
          </p:nvSpPr>
          <p:spPr bwMode="auto">
            <a:xfrm>
              <a:off x="2209" y="9703"/>
              <a:ext cx="116" cy="397"/>
            </a:xfrm>
            <a:custGeom>
              <a:avLst/>
              <a:gdLst/>
              <a:ahLst/>
              <a:cxnLst>
                <a:cxn ang="0">
                  <a:pos x="8" y="11"/>
                </a:cxn>
                <a:cxn ang="0">
                  <a:pos x="4" y="24"/>
                </a:cxn>
                <a:cxn ang="0">
                  <a:pos x="1" y="54"/>
                </a:cxn>
                <a:cxn ang="0">
                  <a:pos x="0" y="86"/>
                </a:cxn>
                <a:cxn ang="0">
                  <a:pos x="0" y="104"/>
                </a:cxn>
                <a:cxn ang="0">
                  <a:pos x="2" y="127"/>
                </a:cxn>
                <a:cxn ang="0">
                  <a:pos x="6" y="176"/>
                </a:cxn>
                <a:cxn ang="0">
                  <a:pos x="7" y="200"/>
                </a:cxn>
                <a:cxn ang="0">
                  <a:pos x="10" y="243"/>
                </a:cxn>
                <a:cxn ang="0">
                  <a:pos x="15" y="330"/>
                </a:cxn>
                <a:cxn ang="0">
                  <a:pos x="18" y="374"/>
                </a:cxn>
                <a:cxn ang="0">
                  <a:pos x="18" y="391"/>
                </a:cxn>
                <a:cxn ang="0">
                  <a:pos x="36" y="397"/>
                </a:cxn>
                <a:cxn ang="0">
                  <a:pos x="54" y="396"/>
                </a:cxn>
                <a:cxn ang="0">
                  <a:pos x="50" y="97"/>
                </a:cxn>
                <a:cxn ang="0">
                  <a:pos x="115" y="97"/>
                </a:cxn>
                <a:cxn ang="0">
                  <a:pos x="116" y="76"/>
                </a:cxn>
                <a:cxn ang="0">
                  <a:pos x="113" y="50"/>
                </a:cxn>
                <a:cxn ang="0">
                  <a:pos x="106" y="25"/>
                </a:cxn>
                <a:cxn ang="0">
                  <a:pos x="102" y="16"/>
                </a:cxn>
                <a:cxn ang="0">
                  <a:pos x="29" y="16"/>
                </a:cxn>
                <a:cxn ang="0">
                  <a:pos x="8" y="11"/>
                </a:cxn>
                <a:cxn ang="0">
                  <a:pos x="115" y="97"/>
                </a:cxn>
                <a:cxn ang="0">
                  <a:pos x="50" y="97"/>
                </a:cxn>
                <a:cxn ang="0">
                  <a:pos x="68" y="388"/>
                </a:cxn>
                <a:cxn ang="0">
                  <a:pos x="83" y="395"/>
                </a:cxn>
                <a:cxn ang="0">
                  <a:pos x="102" y="393"/>
                </a:cxn>
                <a:cxn ang="0">
                  <a:pos x="104" y="374"/>
                </a:cxn>
                <a:cxn ang="0">
                  <a:pos x="105" y="332"/>
                </a:cxn>
                <a:cxn ang="0">
                  <a:pos x="105" y="262"/>
                </a:cxn>
                <a:cxn ang="0">
                  <a:pos x="104" y="247"/>
                </a:cxn>
                <a:cxn ang="0">
                  <a:pos x="102" y="232"/>
                </a:cxn>
                <a:cxn ang="0">
                  <a:pos x="101" y="217"/>
                </a:cxn>
                <a:cxn ang="0">
                  <a:pos x="101" y="203"/>
                </a:cxn>
                <a:cxn ang="0">
                  <a:pos x="104" y="178"/>
                </a:cxn>
                <a:cxn ang="0">
                  <a:pos x="107" y="153"/>
                </a:cxn>
                <a:cxn ang="0">
                  <a:pos x="111" y="129"/>
                </a:cxn>
                <a:cxn ang="0">
                  <a:pos x="114" y="104"/>
                </a:cxn>
                <a:cxn ang="0">
                  <a:pos x="115" y="97"/>
                </a:cxn>
                <a:cxn ang="0">
                  <a:pos x="94" y="0"/>
                </a:cxn>
                <a:cxn ang="0">
                  <a:pos x="74" y="11"/>
                </a:cxn>
                <a:cxn ang="0">
                  <a:pos x="52" y="16"/>
                </a:cxn>
                <a:cxn ang="0">
                  <a:pos x="29" y="16"/>
                </a:cxn>
                <a:cxn ang="0">
                  <a:pos x="102" y="16"/>
                </a:cxn>
                <a:cxn ang="0">
                  <a:pos x="94" y="0"/>
                </a:cxn>
              </a:cxnLst>
              <a:rect l="0" t="0" r="r" b="b"/>
              <a:pathLst>
                <a:path w="116" h="397">
                  <a:moveTo>
                    <a:pt x="8" y="11"/>
                  </a:moveTo>
                  <a:lnTo>
                    <a:pt x="4" y="24"/>
                  </a:lnTo>
                  <a:lnTo>
                    <a:pt x="1" y="54"/>
                  </a:lnTo>
                  <a:lnTo>
                    <a:pt x="0" y="86"/>
                  </a:lnTo>
                  <a:lnTo>
                    <a:pt x="0" y="104"/>
                  </a:lnTo>
                  <a:lnTo>
                    <a:pt x="2" y="127"/>
                  </a:lnTo>
                  <a:lnTo>
                    <a:pt x="6" y="176"/>
                  </a:lnTo>
                  <a:lnTo>
                    <a:pt x="7" y="200"/>
                  </a:lnTo>
                  <a:lnTo>
                    <a:pt x="10" y="243"/>
                  </a:lnTo>
                  <a:lnTo>
                    <a:pt x="15" y="330"/>
                  </a:lnTo>
                  <a:lnTo>
                    <a:pt x="18" y="374"/>
                  </a:lnTo>
                  <a:lnTo>
                    <a:pt x="18" y="391"/>
                  </a:lnTo>
                  <a:lnTo>
                    <a:pt x="36" y="397"/>
                  </a:lnTo>
                  <a:lnTo>
                    <a:pt x="54" y="396"/>
                  </a:lnTo>
                  <a:lnTo>
                    <a:pt x="50" y="97"/>
                  </a:lnTo>
                  <a:lnTo>
                    <a:pt x="115" y="97"/>
                  </a:lnTo>
                  <a:lnTo>
                    <a:pt x="116" y="76"/>
                  </a:lnTo>
                  <a:lnTo>
                    <a:pt x="113" y="50"/>
                  </a:lnTo>
                  <a:lnTo>
                    <a:pt x="106" y="25"/>
                  </a:lnTo>
                  <a:lnTo>
                    <a:pt x="102" y="16"/>
                  </a:lnTo>
                  <a:lnTo>
                    <a:pt x="29" y="16"/>
                  </a:lnTo>
                  <a:lnTo>
                    <a:pt x="8" y="11"/>
                  </a:lnTo>
                  <a:close/>
                  <a:moveTo>
                    <a:pt x="115" y="97"/>
                  </a:moveTo>
                  <a:lnTo>
                    <a:pt x="50" y="97"/>
                  </a:lnTo>
                  <a:lnTo>
                    <a:pt x="68" y="388"/>
                  </a:lnTo>
                  <a:lnTo>
                    <a:pt x="83" y="395"/>
                  </a:lnTo>
                  <a:lnTo>
                    <a:pt x="102" y="393"/>
                  </a:lnTo>
                  <a:lnTo>
                    <a:pt x="104" y="374"/>
                  </a:lnTo>
                  <a:lnTo>
                    <a:pt x="105" y="332"/>
                  </a:lnTo>
                  <a:lnTo>
                    <a:pt x="105" y="262"/>
                  </a:lnTo>
                  <a:lnTo>
                    <a:pt x="104" y="247"/>
                  </a:lnTo>
                  <a:lnTo>
                    <a:pt x="102" y="232"/>
                  </a:lnTo>
                  <a:lnTo>
                    <a:pt x="101" y="217"/>
                  </a:lnTo>
                  <a:lnTo>
                    <a:pt x="101" y="203"/>
                  </a:lnTo>
                  <a:lnTo>
                    <a:pt x="104" y="178"/>
                  </a:lnTo>
                  <a:lnTo>
                    <a:pt x="107" y="153"/>
                  </a:lnTo>
                  <a:lnTo>
                    <a:pt x="111" y="129"/>
                  </a:lnTo>
                  <a:lnTo>
                    <a:pt x="114" y="104"/>
                  </a:lnTo>
                  <a:lnTo>
                    <a:pt x="115" y="97"/>
                  </a:lnTo>
                  <a:close/>
                  <a:moveTo>
                    <a:pt x="94" y="0"/>
                  </a:moveTo>
                  <a:lnTo>
                    <a:pt x="74" y="11"/>
                  </a:lnTo>
                  <a:lnTo>
                    <a:pt x="52" y="16"/>
                  </a:lnTo>
                  <a:lnTo>
                    <a:pt x="29" y="16"/>
                  </a:lnTo>
                  <a:lnTo>
                    <a:pt x="102" y="16"/>
                  </a:lnTo>
                  <a:lnTo>
                    <a:pt x="94" y="0"/>
                  </a:lnTo>
                  <a:close/>
                </a:path>
              </a:pathLst>
            </a:custGeom>
            <a:solidFill>
              <a:srgbClr val="3E5C69"/>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36" name="docshape497"/>
            <p:cNvSpPr>
              <a:spLocks/>
            </p:cNvSpPr>
            <p:nvPr/>
          </p:nvSpPr>
          <p:spPr bwMode="auto">
            <a:xfrm>
              <a:off x="2259" y="9822"/>
              <a:ext cx="2" cy="14"/>
            </a:xfrm>
            <a:custGeom>
              <a:avLst/>
              <a:gdLst/>
              <a:ahLst/>
              <a:cxnLst>
                <a:cxn ang="0">
                  <a:pos x="0" y="0"/>
                </a:cxn>
                <a:cxn ang="0">
                  <a:pos x="0" y="14"/>
                </a:cxn>
                <a:cxn ang="0">
                  <a:pos x="0" y="4"/>
                </a:cxn>
                <a:cxn ang="0">
                  <a:pos x="0" y="0"/>
                </a:cxn>
              </a:cxnLst>
              <a:rect l="0" t="0" r="r" b="b"/>
              <a:pathLst>
                <a:path w="1" h="14">
                  <a:moveTo>
                    <a:pt x="0" y="0"/>
                  </a:moveTo>
                  <a:lnTo>
                    <a:pt x="0" y="14"/>
                  </a:lnTo>
                  <a:lnTo>
                    <a:pt x="0" y="4"/>
                  </a:lnTo>
                  <a:lnTo>
                    <a:pt x="0" y="0"/>
                  </a:lnTo>
                  <a:close/>
                </a:path>
              </a:pathLst>
            </a:custGeom>
            <a:solidFill>
              <a:srgbClr val="C2C7D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37" name="docshape498"/>
            <p:cNvSpPr>
              <a:spLocks/>
            </p:cNvSpPr>
            <p:nvPr/>
          </p:nvSpPr>
          <p:spPr bwMode="auto">
            <a:xfrm>
              <a:off x="2240" y="9776"/>
              <a:ext cx="23" cy="323"/>
            </a:xfrm>
            <a:custGeom>
              <a:avLst/>
              <a:gdLst/>
              <a:ahLst/>
              <a:cxnLst>
                <a:cxn ang="0">
                  <a:pos x="0" y="0"/>
                </a:cxn>
                <a:cxn ang="0">
                  <a:pos x="0" y="7"/>
                </a:cxn>
                <a:cxn ang="0">
                  <a:pos x="2" y="14"/>
                </a:cxn>
                <a:cxn ang="0">
                  <a:pos x="3" y="22"/>
                </a:cxn>
                <a:cxn ang="0">
                  <a:pos x="7" y="57"/>
                </a:cxn>
                <a:cxn ang="0">
                  <a:pos x="7" y="93"/>
                </a:cxn>
                <a:cxn ang="0">
                  <a:pos x="5" y="129"/>
                </a:cxn>
                <a:cxn ang="0">
                  <a:pos x="5" y="164"/>
                </a:cxn>
                <a:cxn ang="0">
                  <a:pos x="6" y="203"/>
                </a:cxn>
                <a:cxn ang="0">
                  <a:pos x="6" y="242"/>
                </a:cxn>
                <a:cxn ang="0">
                  <a:pos x="4" y="281"/>
                </a:cxn>
                <a:cxn ang="0">
                  <a:pos x="1" y="319"/>
                </a:cxn>
                <a:cxn ang="0">
                  <a:pos x="9" y="321"/>
                </a:cxn>
                <a:cxn ang="0">
                  <a:pos x="15" y="321"/>
                </a:cxn>
                <a:cxn ang="0">
                  <a:pos x="23" y="322"/>
                </a:cxn>
                <a:cxn ang="0">
                  <a:pos x="21" y="284"/>
                </a:cxn>
                <a:cxn ang="0">
                  <a:pos x="21" y="243"/>
                </a:cxn>
                <a:cxn ang="0">
                  <a:pos x="21" y="164"/>
                </a:cxn>
                <a:cxn ang="0">
                  <a:pos x="19" y="112"/>
                </a:cxn>
                <a:cxn ang="0">
                  <a:pos x="19" y="87"/>
                </a:cxn>
                <a:cxn ang="0">
                  <a:pos x="20" y="60"/>
                </a:cxn>
                <a:cxn ang="0">
                  <a:pos x="20" y="46"/>
                </a:cxn>
                <a:cxn ang="0">
                  <a:pos x="19" y="36"/>
                </a:cxn>
                <a:cxn ang="0">
                  <a:pos x="17" y="23"/>
                </a:cxn>
                <a:cxn ang="0">
                  <a:pos x="18" y="20"/>
                </a:cxn>
                <a:cxn ang="0">
                  <a:pos x="17" y="18"/>
                </a:cxn>
                <a:cxn ang="0">
                  <a:pos x="0" y="0"/>
                </a:cxn>
              </a:cxnLst>
              <a:rect l="0" t="0" r="r" b="b"/>
              <a:pathLst>
                <a:path w="23" h="323">
                  <a:moveTo>
                    <a:pt x="0" y="0"/>
                  </a:moveTo>
                  <a:lnTo>
                    <a:pt x="0" y="7"/>
                  </a:lnTo>
                  <a:lnTo>
                    <a:pt x="2" y="14"/>
                  </a:lnTo>
                  <a:lnTo>
                    <a:pt x="3" y="22"/>
                  </a:lnTo>
                  <a:lnTo>
                    <a:pt x="7" y="57"/>
                  </a:lnTo>
                  <a:lnTo>
                    <a:pt x="7" y="93"/>
                  </a:lnTo>
                  <a:lnTo>
                    <a:pt x="5" y="129"/>
                  </a:lnTo>
                  <a:lnTo>
                    <a:pt x="5" y="164"/>
                  </a:lnTo>
                  <a:lnTo>
                    <a:pt x="6" y="203"/>
                  </a:lnTo>
                  <a:lnTo>
                    <a:pt x="6" y="242"/>
                  </a:lnTo>
                  <a:lnTo>
                    <a:pt x="4" y="281"/>
                  </a:lnTo>
                  <a:lnTo>
                    <a:pt x="1" y="319"/>
                  </a:lnTo>
                  <a:lnTo>
                    <a:pt x="9" y="321"/>
                  </a:lnTo>
                  <a:lnTo>
                    <a:pt x="15" y="321"/>
                  </a:lnTo>
                  <a:lnTo>
                    <a:pt x="23" y="322"/>
                  </a:lnTo>
                  <a:lnTo>
                    <a:pt x="21" y="284"/>
                  </a:lnTo>
                  <a:lnTo>
                    <a:pt x="21" y="243"/>
                  </a:lnTo>
                  <a:lnTo>
                    <a:pt x="21" y="164"/>
                  </a:lnTo>
                  <a:lnTo>
                    <a:pt x="19" y="112"/>
                  </a:lnTo>
                  <a:lnTo>
                    <a:pt x="19" y="87"/>
                  </a:lnTo>
                  <a:lnTo>
                    <a:pt x="20" y="60"/>
                  </a:lnTo>
                  <a:lnTo>
                    <a:pt x="20" y="46"/>
                  </a:lnTo>
                  <a:lnTo>
                    <a:pt x="19" y="36"/>
                  </a:lnTo>
                  <a:lnTo>
                    <a:pt x="17" y="23"/>
                  </a:lnTo>
                  <a:lnTo>
                    <a:pt x="18" y="20"/>
                  </a:lnTo>
                  <a:lnTo>
                    <a:pt x="17" y="18"/>
                  </a:lnTo>
                  <a:lnTo>
                    <a:pt x="0" y="0"/>
                  </a:lnTo>
                  <a:close/>
                </a:path>
              </a:pathLst>
            </a:custGeom>
            <a:solidFill>
              <a:srgbClr val="3B525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38" name="docshape499"/>
            <p:cNvSpPr>
              <a:spLocks/>
            </p:cNvSpPr>
            <p:nvPr/>
          </p:nvSpPr>
          <p:spPr bwMode="auto">
            <a:xfrm>
              <a:off x="2206" y="9570"/>
              <a:ext cx="106" cy="154"/>
            </a:xfrm>
            <a:custGeom>
              <a:avLst/>
              <a:gdLst/>
              <a:ahLst/>
              <a:cxnLst>
                <a:cxn ang="0">
                  <a:pos x="64" y="0"/>
                </a:cxn>
                <a:cxn ang="0">
                  <a:pos x="14" y="6"/>
                </a:cxn>
                <a:cxn ang="0">
                  <a:pos x="9" y="25"/>
                </a:cxn>
                <a:cxn ang="0">
                  <a:pos x="2" y="66"/>
                </a:cxn>
                <a:cxn ang="0">
                  <a:pos x="0" y="111"/>
                </a:cxn>
                <a:cxn ang="0">
                  <a:pos x="12" y="140"/>
                </a:cxn>
                <a:cxn ang="0">
                  <a:pos x="29" y="150"/>
                </a:cxn>
                <a:cxn ang="0">
                  <a:pos x="42" y="154"/>
                </a:cxn>
                <a:cxn ang="0">
                  <a:pos x="55" y="152"/>
                </a:cxn>
                <a:cxn ang="0">
                  <a:pos x="75" y="145"/>
                </a:cxn>
                <a:cxn ang="0">
                  <a:pos x="105" y="9"/>
                </a:cxn>
                <a:cxn ang="0">
                  <a:pos x="64" y="0"/>
                </a:cxn>
              </a:cxnLst>
              <a:rect l="0" t="0" r="r" b="b"/>
              <a:pathLst>
                <a:path w="106" h="154">
                  <a:moveTo>
                    <a:pt x="64" y="0"/>
                  </a:moveTo>
                  <a:lnTo>
                    <a:pt x="14" y="6"/>
                  </a:lnTo>
                  <a:lnTo>
                    <a:pt x="9" y="25"/>
                  </a:lnTo>
                  <a:lnTo>
                    <a:pt x="2" y="66"/>
                  </a:lnTo>
                  <a:lnTo>
                    <a:pt x="0" y="111"/>
                  </a:lnTo>
                  <a:lnTo>
                    <a:pt x="12" y="140"/>
                  </a:lnTo>
                  <a:lnTo>
                    <a:pt x="29" y="150"/>
                  </a:lnTo>
                  <a:lnTo>
                    <a:pt x="42" y="154"/>
                  </a:lnTo>
                  <a:lnTo>
                    <a:pt x="55" y="152"/>
                  </a:lnTo>
                  <a:lnTo>
                    <a:pt x="75" y="145"/>
                  </a:lnTo>
                  <a:lnTo>
                    <a:pt x="105" y="9"/>
                  </a:lnTo>
                  <a:lnTo>
                    <a:pt x="64" y="0"/>
                  </a:lnTo>
                  <a:close/>
                </a:path>
              </a:pathLst>
            </a:custGeom>
            <a:solidFill>
              <a:srgbClr val="5F3D6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39" name="docshape500"/>
            <p:cNvSpPr>
              <a:spLocks/>
            </p:cNvSpPr>
            <p:nvPr/>
          </p:nvSpPr>
          <p:spPr bwMode="auto">
            <a:xfrm>
              <a:off x="2213" y="9705"/>
              <a:ext cx="78" cy="32"/>
            </a:xfrm>
            <a:custGeom>
              <a:avLst/>
              <a:gdLst/>
              <a:ahLst/>
              <a:cxnLst>
                <a:cxn ang="0">
                  <a:pos x="3" y="0"/>
                </a:cxn>
                <a:cxn ang="0">
                  <a:pos x="0" y="4"/>
                </a:cxn>
                <a:cxn ang="0">
                  <a:pos x="0" y="6"/>
                </a:cxn>
                <a:cxn ang="0">
                  <a:pos x="0" y="12"/>
                </a:cxn>
                <a:cxn ang="0">
                  <a:pos x="7" y="21"/>
                </a:cxn>
                <a:cxn ang="0">
                  <a:pos x="12" y="24"/>
                </a:cxn>
                <a:cxn ang="0">
                  <a:pos x="17" y="26"/>
                </a:cxn>
                <a:cxn ang="0">
                  <a:pos x="32" y="29"/>
                </a:cxn>
                <a:cxn ang="0">
                  <a:pos x="47" y="31"/>
                </a:cxn>
                <a:cxn ang="0">
                  <a:pos x="62" y="30"/>
                </a:cxn>
                <a:cxn ang="0">
                  <a:pos x="76" y="27"/>
                </a:cxn>
                <a:cxn ang="0">
                  <a:pos x="71" y="9"/>
                </a:cxn>
                <a:cxn ang="0">
                  <a:pos x="47" y="9"/>
                </a:cxn>
                <a:cxn ang="0">
                  <a:pos x="36" y="8"/>
                </a:cxn>
                <a:cxn ang="0">
                  <a:pos x="25" y="6"/>
                </a:cxn>
                <a:cxn ang="0">
                  <a:pos x="14" y="4"/>
                </a:cxn>
                <a:cxn ang="0">
                  <a:pos x="3" y="0"/>
                </a:cxn>
                <a:cxn ang="0">
                  <a:pos x="77" y="26"/>
                </a:cxn>
                <a:cxn ang="0">
                  <a:pos x="76" y="27"/>
                </a:cxn>
                <a:cxn ang="0">
                  <a:pos x="76" y="27"/>
                </a:cxn>
                <a:cxn ang="0">
                  <a:pos x="77" y="26"/>
                </a:cxn>
                <a:cxn ang="0">
                  <a:pos x="66" y="6"/>
                </a:cxn>
                <a:cxn ang="0">
                  <a:pos x="60" y="8"/>
                </a:cxn>
                <a:cxn ang="0">
                  <a:pos x="54" y="9"/>
                </a:cxn>
                <a:cxn ang="0">
                  <a:pos x="51" y="9"/>
                </a:cxn>
                <a:cxn ang="0">
                  <a:pos x="71" y="9"/>
                </a:cxn>
                <a:cxn ang="0">
                  <a:pos x="71" y="8"/>
                </a:cxn>
                <a:cxn ang="0">
                  <a:pos x="71" y="8"/>
                </a:cxn>
                <a:cxn ang="0">
                  <a:pos x="66" y="6"/>
                </a:cxn>
              </a:cxnLst>
              <a:rect l="0" t="0" r="r" b="b"/>
              <a:pathLst>
                <a:path w="78" h="32">
                  <a:moveTo>
                    <a:pt x="3" y="0"/>
                  </a:moveTo>
                  <a:lnTo>
                    <a:pt x="0" y="4"/>
                  </a:lnTo>
                  <a:lnTo>
                    <a:pt x="0" y="6"/>
                  </a:lnTo>
                  <a:lnTo>
                    <a:pt x="0" y="12"/>
                  </a:lnTo>
                  <a:lnTo>
                    <a:pt x="7" y="21"/>
                  </a:lnTo>
                  <a:lnTo>
                    <a:pt x="12" y="24"/>
                  </a:lnTo>
                  <a:lnTo>
                    <a:pt x="17" y="26"/>
                  </a:lnTo>
                  <a:lnTo>
                    <a:pt x="32" y="29"/>
                  </a:lnTo>
                  <a:lnTo>
                    <a:pt x="47" y="31"/>
                  </a:lnTo>
                  <a:lnTo>
                    <a:pt x="62" y="30"/>
                  </a:lnTo>
                  <a:lnTo>
                    <a:pt x="76" y="27"/>
                  </a:lnTo>
                  <a:lnTo>
                    <a:pt x="71" y="9"/>
                  </a:lnTo>
                  <a:lnTo>
                    <a:pt x="47" y="9"/>
                  </a:lnTo>
                  <a:lnTo>
                    <a:pt x="36" y="8"/>
                  </a:lnTo>
                  <a:lnTo>
                    <a:pt x="25" y="6"/>
                  </a:lnTo>
                  <a:lnTo>
                    <a:pt x="14" y="4"/>
                  </a:lnTo>
                  <a:lnTo>
                    <a:pt x="3" y="0"/>
                  </a:lnTo>
                  <a:close/>
                  <a:moveTo>
                    <a:pt x="77" y="26"/>
                  </a:moveTo>
                  <a:lnTo>
                    <a:pt x="76" y="27"/>
                  </a:lnTo>
                  <a:lnTo>
                    <a:pt x="77" y="26"/>
                  </a:lnTo>
                  <a:close/>
                  <a:moveTo>
                    <a:pt x="66" y="6"/>
                  </a:moveTo>
                  <a:lnTo>
                    <a:pt x="60" y="8"/>
                  </a:lnTo>
                  <a:lnTo>
                    <a:pt x="54" y="9"/>
                  </a:lnTo>
                  <a:lnTo>
                    <a:pt x="51" y="9"/>
                  </a:lnTo>
                  <a:lnTo>
                    <a:pt x="71" y="9"/>
                  </a:lnTo>
                  <a:lnTo>
                    <a:pt x="71" y="8"/>
                  </a:lnTo>
                  <a:lnTo>
                    <a:pt x="66" y="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0" name="docshape501"/>
            <p:cNvSpPr>
              <a:spLocks/>
            </p:cNvSpPr>
            <p:nvPr/>
          </p:nvSpPr>
          <p:spPr bwMode="auto">
            <a:xfrm>
              <a:off x="2178" y="9554"/>
              <a:ext cx="153" cy="262"/>
            </a:xfrm>
            <a:custGeom>
              <a:avLst/>
              <a:gdLst/>
              <a:ahLst/>
              <a:cxnLst>
                <a:cxn ang="0">
                  <a:pos x="52" y="15"/>
                </a:cxn>
                <a:cxn ang="0">
                  <a:pos x="32" y="16"/>
                </a:cxn>
                <a:cxn ang="0">
                  <a:pos x="27" y="30"/>
                </a:cxn>
                <a:cxn ang="0">
                  <a:pos x="22" y="45"/>
                </a:cxn>
                <a:cxn ang="0">
                  <a:pos x="17" y="62"/>
                </a:cxn>
                <a:cxn ang="0">
                  <a:pos x="16" y="81"/>
                </a:cxn>
                <a:cxn ang="0">
                  <a:pos x="17" y="103"/>
                </a:cxn>
                <a:cxn ang="0">
                  <a:pos x="23" y="145"/>
                </a:cxn>
                <a:cxn ang="0">
                  <a:pos x="21" y="165"/>
                </a:cxn>
                <a:cxn ang="0">
                  <a:pos x="14" y="185"/>
                </a:cxn>
                <a:cxn ang="0">
                  <a:pos x="6" y="202"/>
                </a:cxn>
                <a:cxn ang="0">
                  <a:pos x="1" y="215"/>
                </a:cxn>
                <a:cxn ang="0">
                  <a:pos x="0" y="222"/>
                </a:cxn>
                <a:cxn ang="0">
                  <a:pos x="2" y="229"/>
                </a:cxn>
                <a:cxn ang="0">
                  <a:pos x="11" y="239"/>
                </a:cxn>
                <a:cxn ang="0">
                  <a:pos x="29" y="257"/>
                </a:cxn>
                <a:cxn ang="0">
                  <a:pos x="43" y="212"/>
                </a:cxn>
                <a:cxn ang="0">
                  <a:pos x="46" y="188"/>
                </a:cxn>
                <a:cxn ang="0">
                  <a:pos x="47" y="153"/>
                </a:cxn>
                <a:cxn ang="0">
                  <a:pos x="45" y="113"/>
                </a:cxn>
                <a:cxn ang="0">
                  <a:pos x="45" y="71"/>
                </a:cxn>
                <a:cxn ang="0">
                  <a:pos x="46" y="52"/>
                </a:cxn>
                <a:cxn ang="0">
                  <a:pos x="46" y="40"/>
                </a:cxn>
                <a:cxn ang="0">
                  <a:pos x="48" y="29"/>
                </a:cxn>
                <a:cxn ang="0">
                  <a:pos x="52" y="15"/>
                </a:cxn>
                <a:cxn ang="0">
                  <a:pos x="152" y="221"/>
                </a:cxn>
                <a:cxn ang="0">
                  <a:pos x="151" y="93"/>
                </a:cxn>
                <a:cxn ang="0">
                  <a:pos x="150" y="80"/>
                </a:cxn>
                <a:cxn ang="0">
                  <a:pos x="149" y="68"/>
                </a:cxn>
                <a:cxn ang="0">
                  <a:pos x="148" y="56"/>
                </a:cxn>
                <a:cxn ang="0">
                  <a:pos x="145" y="44"/>
                </a:cxn>
                <a:cxn ang="0">
                  <a:pos x="142" y="30"/>
                </a:cxn>
                <a:cxn ang="0">
                  <a:pos x="136" y="18"/>
                </a:cxn>
                <a:cxn ang="0">
                  <a:pos x="130" y="9"/>
                </a:cxn>
                <a:cxn ang="0">
                  <a:pos x="122" y="2"/>
                </a:cxn>
                <a:cxn ang="0">
                  <a:pos x="105" y="0"/>
                </a:cxn>
                <a:cxn ang="0">
                  <a:pos x="96" y="2"/>
                </a:cxn>
                <a:cxn ang="0">
                  <a:pos x="84" y="258"/>
                </a:cxn>
                <a:cxn ang="0">
                  <a:pos x="117" y="261"/>
                </a:cxn>
                <a:cxn ang="0">
                  <a:pos x="129" y="261"/>
                </a:cxn>
                <a:cxn ang="0">
                  <a:pos x="140" y="260"/>
                </a:cxn>
                <a:cxn ang="0">
                  <a:pos x="148" y="254"/>
                </a:cxn>
                <a:cxn ang="0">
                  <a:pos x="152" y="241"/>
                </a:cxn>
                <a:cxn ang="0">
                  <a:pos x="152" y="221"/>
                </a:cxn>
              </a:cxnLst>
              <a:rect l="0" t="0" r="r" b="b"/>
              <a:pathLst>
                <a:path w="153" h="262">
                  <a:moveTo>
                    <a:pt x="52" y="15"/>
                  </a:moveTo>
                  <a:lnTo>
                    <a:pt x="32" y="16"/>
                  </a:lnTo>
                  <a:lnTo>
                    <a:pt x="27" y="30"/>
                  </a:lnTo>
                  <a:lnTo>
                    <a:pt x="22" y="45"/>
                  </a:lnTo>
                  <a:lnTo>
                    <a:pt x="17" y="62"/>
                  </a:lnTo>
                  <a:lnTo>
                    <a:pt x="16" y="81"/>
                  </a:lnTo>
                  <a:lnTo>
                    <a:pt x="17" y="103"/>
                  </a:lnTo>
                  <a:lnTo>
                    <a:pt x="23" y="145"/>
                  </a:lnTo>
                  <a:lnTo>
                    <a:pt x="21" y="165"/>
                  </a:lnTo>
                  <a:lnTo>
                    <a:pt x="14" y="185"/>
                  </a:lnTo>
                  <a:lnTo>
                    <a:pt x="6" y="202"/>
                  </a:lnTo>
                  <a:lnTo>
                    <a:pt x="1" y="215"/>
                  </a:lnTo>
                  <a:lnTo>
                    <a:pt x="0" y="222"/>
                  </a:lnTo>
                  <a:lnTo>
                    <a:pt x="2" y="229"/>
                  </a:lnTo>
                  <a:lnTo>
                    <a:pt x="11" y="239"/>
                  </a:lnTo>
                  <a:lnTo>
                    <a:pt x="29" y="257"/>
                  </a:lnTo>
                  <a:lnTo>
                    <a:pt x="43" y="212"/>
                  </a:lnTo>
                  <a:lnTo>
                    <a:pt x="46" y="188"/>
                  </a:lnTo>
                  <a:lnTo>
                    <a:pt x="47" y="153"/>
                  </a:lnTo>
                  <a:lnTo>
                    <a:pt x="45" y="113"/>
                  </a:lnTo>
                  <a:lnTo>
                    <a:pt x="45" y="71"/>
                  </a:lnTo>
                  <a:lnTo>
                    <a:pt x="46" y="52"/>
                  </a:lnTo>
                  <a:lnTo>
                    <a:pt x="46" y="40"/>
                  </a:lnTo>
                  <a:lnTo>
                    <a:pt x="48" y="29"/>
                  </a:lnTo>
                  <a:lnTo>
                    <a:pt x="52" y="15"/>
                  </a:lnTo>
                  <a:close/>
                  <a:moveTo>
                    <a:pt x="152" y="221"/>
                  </a:moveTo>
                  <a:lnTo>
                    <a:pt x="151" y="93"/>
                  </a:lnTo>
                  <a:lnTo>
                    <a:pt x="150" y="80"/>
                  </a:lnTo>
                  <a:lnTo>
                    <a:pt x="149" y="68"/>
                  </a:lnTo>
                  <a:lnTo>
                    <a:pt x="148" y="56"/>
                  </a:lnTo>
                  <a:lnTo>
                    <a:pt x="145" y="44"/>
                  </a:lnTo>
                  <a:lnTo>
                    <a:pt x="142" y="30"/>
                  </a:lnTo>
                  <a:lnTo>
                    <a:pt x="136" y="18"/>
                  </a:lnTo>
                  <a:lnTo>
                    <a:pt x="130" y="9"/>
                  </a:lnTo>
                  <a:lnTo>
                    <a:pt x="122" y="2"/>
                  </a:lnTo>
                  <a:lnTo>
                    <a:pt x="105" y="0"/>
                  </a:lnTo>
                  <a:lnTo>
                    <a:pt x="96" y="2"/>
                  </a:lnTo>
                  <a:lnTo>
                    <a:pt x="84" y="258"/>
                  </a:lnTo>
                  <a:lnTo>
                    <a:pt x="117" y="261"/>
                  </a:lnTo>
                  <a:lnTo>
                    <a:pt x="129" y="261"/>
                  </a:lnTo>
                  <a:lnTo>
                    <a:pt x="140" y="260"/>
                  </a:lnTo>
                  <a:lnTo>
                    <a:pt x="148" y="254"/>
                  </a:lnTo>
                  <a:lnTo>
                    <a:pt x="152" y="241"/>
                  </a:lnTo>
                  <a:lnTo>
                    <a:pt x="152" y="221"/>
                  </a:lnTo>
                  <a:close/>
                </a:path>
              </a:pathLst>
            </a:custGeom>
            <a:solidFill>
              <a:srgbClr val="69B88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1" name="docshape502"/>
            <p:cNvSpPr>
              <a:spLocks/>
            </p:cNvSpPr>
            <p:nvPr/>
          </p:nvSpPr>
          <p:spPr bwMode="auto">
            <a:xfrm>
              <a:off x="2226" y="9535"/>
              <a:ext cx="58" cy="74"/>
            </a:xfrm>
            <a:custGeom>
              <a:avLst/>
              <a:gdLst/>
              <a:ahLst/>
              <a:cxnLst>
                <a:cxn ang="0">
                  <a:pos x="32" y="0"/>
                </a:cxn>
                <a:cxn ang="0">
                  <a:pos x="3" y="1"/>
                </a:cxn>
                <a:cxn ang="0">
                  <a:pos x="6" y="1"/>
                </a:cxn>
                <a:cxn ang="0">
                  <a:pos x="14" y="20"/>
                </a:cxn>
                <a:cxn ang="0">
                  <a:pos x="15" y="30"/>
                </a:cxn>
                <a:cxn ang="0">
                  <a:pos x="0" y="43"/>
                </a:cxn>
                <a:cxn ang="0">
                  <a:pos x="2" y="51"/>
                </a:cxn>
                <a:cxn ang="0">
                  <a:pos x="10" y="66"/>
                </a:cxn>
                <a:cxn ang="0">
                  <a:pos x="16" y="72"/>
                </a:cxn>
                <a:cxn ang="0">
                  <a:pos x="32" y="74"/>
                </a:cxn>
                <a:cxn ang="0">
                  <a:pos x="39" y="67"/>
                </a:cxn>
                <a:cxn ang="0">
                  <a:pos x="45" y="60"/>
                </a:cxn>
                <a:cxn ang="0">
                  <a:pos x="50" y="51"/>
                </a:cxn>
                <a:cxn ang="0">
                  <a:pos x="54" y="42"/>
                </a:cxn>
                <a:cxn ang="0">
                  <a:pos x="57" y="32"/>
                </a:cxn>
                <a:cxn ang="0">
                  <a:pos x="58" y="22"/>
                </a:cxn>
                <a:cxn ang="0">
                  <a:pos x="41" y="22"/>
                </a:cxn>
                <a:cxn ang="0">
                  <a:pos x="35" y="17"/>
                </a:cxn>
                <a:cxn ang="0">
                  <a:pos x="34" y="5"/>
                </a:cxn>
                <a:cxn ang="0">
                  <a:pos x="32" y="0"/>
                </a:cxn>
                <a:cxn ang="0">
                  <a:pos x="57" y="21"/>
                </a:cxn>
                <a:cxn ang="0">
                  <a:pos x="48" y="22"/>
                </a:cxn>
                <a:cxn ang="0">
                  <a:pos x="41" y="22"/>
                </a:cxn>
                <a:cxn ang="0">
                  <a:pos x="58" y="22"/>
                </a:cxn>
                <a:cxn ang="0">
                  <a:pos x="58" y="21"/>
                </a:cxn>
                <a:cxn ang="0">
                  <a:pos x="57" y="21"/>
                </a:cxn>
              </a:cxnLst>
              <a:rect l="0" t="0" r="r" b="b"/>
              <a:pathLst>
                <a:path w="58" h="74">
                  <a:moveTo>
                    <a:pt x="32" y="0"/>
                  </a:moveTo>
                  <a:lnTo>
                    <a:pt x="3" y="1"/>
                  </a:lnTo>
                  <a:lnTo>
                    <a:pt x="6" y="1"/>
                  </a:lnTo>
                  <a:lnTo>
                    <a:pt x="14" y="20"/>
                  </a:lnTo>
                  <a:lnTo>
                    <a:pt x="15" y="30"/>
                  </a:lnTo>
                  <a:lnTo>
                    <a:pt x="0" y="43"/>
                  </a:lnTo>
                  <a:lnTo>
                    <a:pt x="2" y="51"/>
                  </a:lnTo>
                  <a:lnTo>
                    <a:pt x="10" y="66"/>
                  </a:lnTo>
                  <a:lnTo>
                    <a:pt x="16" y="72"/>
                  </a:lnTo>
                  <a:lnTo>
                    <a:pt x="32" y="74"/>
                  </a:lnTo>
                  <a:lnTo>
                    <a:pt x="39" y="67"/>
                  </a:lnTo>
                  <a:lnTo>
                    <a:pt x="45" y="60"/>
                  </a:lnTo>
                  <a:lnTo>
                    <a:pt x="50" y="51"/>
                  </a:lnTo>
                  <a:lnTo>
                    <a:pt x="54" y="42"/>
                  </a:lnTo>
                  <a:lnTo>
                    <a:pt x="57" y="32"/>
                  </a:lnTo>
                  <a:lnTo>
                    <a:pt x="58" y="22"/>
                  </a:lnTo>
                  <a:lnTo>
                    <a:pt x="41" y="22"/>
                  </a:lnTo>
                  <a:lnTo>
                    <a:pt x="35" y="17"/>
                  </a:lnTo>
                  <a:lnTo>
                    <a:pt x="34" y="5"/>
                  </a:lnTo>
                  <a:lnTo>
                    <a:pt x="32" y="0"/>
                  </a:lnTo>
                  <a:close/>
                  <a:moveTo>
                    <a:pt x="57" y="21"/>
                  </a:moveTo>
                  <a:lnTo>
                    <a:pt x="48" y="22"/>
                  </a:lnTo>
                  <a:lnTo>
                    <a:pt x="41" y="22"/>
                  </a:lnTo>
                  <a:lnTo>
                    <a:pt x="58" y="22"/>
                  </a:lnTo>
                  <a:lnTo>
                    <a:pt x="58" y="21"/>
                  </a:lnTo>
                  <a:lnTo>
                    <a:pt x="57" y="21"/>
                  </a:lnTo>
                  <a:close/>
                </a:path>
              </a:pathLst>
            </a:custGeom>
            <a:solidFill>
              <a:srgbClr val="E49EA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2" name="docshape503"/>
            <p:cNvSpPr>
              <a:spLocks/>
            </p:cNvSpPr>
            <p:nvPr/>
          </p:nvSpPr>
          <p:spPr bwMode="auto">
            <a:xfrm>
              <a:off x="2239" y="9547"/>
              <a:ext cx="27" cy="14"/>
            </a:xfrm>
            <a:custGeom>
              <a:avLst/>
              <a:gdLst/>
              <a:ahLst/>
              <a:cxnLst>
                <a:cxn ang="0">
                  <a:pos x="0" y="9"/>
                </a:cxn>
                <a:cxn ang="0">
                  <a:pos x="0" y="13"/>
                </a:cxn>
                <a:cxn ang="0">
                  <a:pos x="0" y="14"/>
                </a:cxn>
                <a:cxn ang="0">
                  <a:pos x="0" y="13"/>
                </a:cxn>
                <a:cxn ang="0">
                  <a:pos x="0" y="10"/>
                </a:cxn>
                <a:cxn ang="0">
                  <a:pos x="0" y="9"/>
                </a:cxn>
                <a:cxn ang="0">
                  <a:pos x="26" y="9"/>
                </a:cxn>
                <a:cxn ang="0">
                  <a:pos x="26" y="9"/>
                </a:cxn>
                <a:cxn ang="0">
                  <a:pos x="26" y="9"/>
                </a:cxn>
                <a:cxn ang="0">
                  <a:pos x="26" y="9"/>
                </a:cxn>
                <a:cxn ang="0">
                  <a:pos x="25" y="8"/>
                </a:cxn>
                <a:cxn ang="0">
                  <a:pos x="25" y="8"/>
                </a:cxn>
                <a:cxn ang="0">
                  <a:pos x="25" y="9"/>
                </a:cxn>
                <a:cxn ang="0">
                  <a:pos x="26" y="9"/>
                </a:cxn>
                <a:cxn ang="0">
                  <a:pos x="26" y="9"/>
                </a:cxn>
                <a:cxn ang="0">
                  <a:pos x="25" y="8"/>
                </a:cxn>
                <a:cxn ang="0">
                  <a:pos x="24" y="7"/>
                </a:cxn>
                <a:cxn ang="0">
                  <a:pos x="24" y="8"/>
                </a:cxn>
                <a:cxn ang="0">
                  <a:pos x="25" y="8"/>
                </a:cxn>
                <a:cxn ang="0">
                  <a:pos x="24" y="7"/>
                </a:cxn>
                <a:cxn ang="0">
                  <a:pos x="21" y="0"/>
                </a:cxn>
                <a:cxn ang="0">
                  <a:pos x="21" y="1"/>
                </a:cxn>
                <a:cxn ang="0">
                  <a:pos x="22" y="4"/>
                </a:cxn>
                <a:cxn ang="0">
                  <a:pos x="23" y="6"/>
                </a:cxn>
                <a:cxn ang="0">
                  <a:pos x="24" y="7"/>
                </a:cxn>
                <a:cxn ang="0">
                  <a:pos x="23" y="4"/>
                </a:cxn>
                <a:cxn ang="0">
                  <a:pos x="21" y="0"/>
                </a:cxn>
              </a:cxnLst>
              <a:rect l="0" t="0" r="r" b="b"/>
              <a:pathLst>
                <a:path w="27" h="14">
                  <a:moveTo>
                    <a:pt x="0" y="9"/>
                  </a:moveTo>
                  <a:lnTo>
                    <a:pt x="0" y="13"/>
                  </a:lnTo>
                  <a:lnTo>
                    <a:pt x="0" y="14"/>
                  </a:lnTo>
                  <a:lnTo>
                    <a:pt x="0" y="13"/>
                  </a:lnTo>
                  <a:lnTo>
                    <a:pt x="0" y="10"/>
                  </a:lnTo>
                  <a:lnTo>
                    <a:pt x="0" y="9"/>
                  </a:lnTo>
                  <a:close/>
                  <a:moveTo>
                    <a:pt x="26" y="9"/>
                  </a:moveTo>
                  <a:lnTo>
                    <a:pt x="26" y="9"/>
                  </a:lnTo>
                  <a:close/>
                  <a:moveTo>
                    <a:pt x="25" y="8"/>
                  </a:moveTo>
                  <a:lnTo>
                    <a:pt x="25" y="8"/>
                  </a:lnTo>
                  <a:lnTo>
                    <a:pt x="25" y="9"/>
                  </a:lnTo>
                  <a:lnTo>
                    <a:pt x="26" y="9"/>
                  </a:lnTo>
                  <a:lnTo>
                    <a:pt x="25" y="8"/>
                  </a:lnTo>
                  <a:close/>
                  <a:moveTo>
                    <a:pt x="24" y="7"/>
                  </a:moveTo>
                  <a:lnTo>
                    <a:pt x="24" y="8"/>
                  </a:lnTo>
                  <a:lnTo>
                    <a:pt x="25" y="8"/>
                  </a:lnTo>
                  <a:lnTo>
                    <a:pt x="24" y="7"/>
                  </a:lnTo>
                  <a:close/>
                  <a:moveTo>
                    <a:pt x="21" y="0"/>
                  </a:moveTo>
                  <a:lnTo>
                    <a:pt x="21" y="1"/>
                  </a:lnTo>
                  <a:lnTo>
                    <a:pt x="22" y="4"/>
                  </a:lnTo>
                  <a:lnTo>
                    <a:pt x="23" y="6"/>
                  </a:lnTo>
                  <a:lnTo>
                    <a:pt x="24" y="7"/>
                  </a:lnTo>
                  <a:lnTo>
                    <a:pt x="23" y="4"/>
                  </a:lnTo>
                  <a:lnTo>
                    <a:pt x="21" y="0"/>
                  </a:lnTo>
                  <a:close/>
                </a:path>
              </a:pathLst>
            </a:custGeom>
            <a:solidFill>
              <a:srgbClr val="F5E0E3"/>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3" name="docshape504"/>
            <p:cNvSpPr>
              <a:spLocks/>
            </p:cNvSpPr>
            <p:nvPr/>
          </p:nvSpPr>
          <p:spPr bwMode="auto">
            <a:xfrm>
              <a:off x="2238" y="9547"/>
              <a:ext cx="28" cy="19"/>
            </a:xfrm>
            <a:custGeom>
              <a:avLst/>
              <a:gdLst/>
              <a:ahLst/>
              <a:cxnLst>
                <a:cxn ang="0">
                  <a:pos x="22" y="0"/>
                </a:cxn>
                <a:cxn ang="0">
                  <a:pos x="16" y="5"/>
                </a:cxn>
                <a:cxn ang="0">
                  <a:pos x="8" y="7"/>
                </a:cxn>
                <a:cxn ang="0">
                  <a:pos x="1" y="8"/>
                </a:cxn>
                <a:cxn ang="0">
                  <a:pos x="1" y="8"/>
                </a:cxn>
                <a:cxn ang="0">
                  <a:pos x="1" y="9"/>
                </a:cxn>
                <a:cxn ang="0">
                  <a:pos x="1" y="10"/>
                </a:cxn>
                <a:cxn ang="0">
                  <a:pos x="1" y="11"/>
                </a:cxn>
                <a:cxn ang="0">
                  <a:pos x="1" y="12"/>
                </a:cxn>
                <a:cxn ang="0">
                  <a:pos x="1" y="13"/>
                </a:cxn>
                <a:cxn ang="0">
                  <a:pos x="1" y="14"/>
                </a:cxn>
                <a:cxn ang="0">
                  <a:pos x="0" y="14"/>
                </a:cxn>
                <a:cxn ang="0">
                  <a:pos x="0" y="15"/>
                </a:cxn>
                <a:cxn ang="0">
                  <a:pos x="3" y="17"/>
                </a:cxn>
                <a:cxn ang="0">
                  <a:pos x="7" y="18"/>
                </a:cxn>
                <a:cxn ang="0">
                  <a:pos x="15" y="18"/>
                </a:cxn>
                <a:cxn ang="0">
                  <a:pos x="27" y="8"/>
                </a:cxn>
                <a:cxn ang="0">
                  <a:pos x="26" y="8"/>
                </a:cxn>
                <a:cxn ang="0">
                  <a:pos x="26" y="7"/>
                </a:cxn>
                <a:cxn ang="0">
                  <a:pos x="24" y="5"/>
                </a:cxn>
                <a:cxn ang="0">
                  <a:pos x="23" y="3"/>
                </a:cxn>
                <a:cxn ang="0">
                  <a:pos x="22" y="0"/>
                </a:cxn>
              </a:cxnLst>
              <a:rect l="0" t="0" r="r" b="b"/>
              <a:pathLst>
                <a:path w="28" h="19">
                  <a:moveTo>
                    <a:pt x="22" y="0"/>
                  </a:moveTo>
                  <a:lnTo>
                    <a:pt x="16" y="5"/>
                  </a:lnTo>
                  <a:lnTo>
                    <a:pt x="8" y="7"/>
                  </a:lnTo>
                  <a:lnTo>
                    <a:pt x="1" y="8"/>
                  </a:lnTo>
                  <a:lnTo>
                    <a:pt x="1" y="9"/>
                  </a:lnTo>
                  <a:lnTo>
                    <a:pt x="1" y="10"/>
                  </a:lnTo>
                  <a:lnTo>
                    <a:pt x="1" y="11"/>
                  </a:lnTo>
                  <a:lnTo>
                    <a:pt x="1" y="12"/>
                  </a:lnTo>
                  <a:lnTo>
                    <a:pt x="1" y="13"/>
                  </a:lnTo>
                  <a:lnTo>
                    <a:pt x="1" y="14"/>
                  </a:lnTo>
                  <a:lnTo>
                    <a:pt x="0" y="14"/>
                  </a:lnTo>
                  <a:lnTo>
                    <a:pt x="0" y="15"/>
                  </a:lnTo>
                  <a:lnTo>
                    <a:pt x="3" y="17"/>
                  </a:lnTo>
                  <a:lnTo>
                    <a:pt x="7" y="18"/>
                  </a:lnTo>
                  <a:lnTo>
                    <a:pt x="15" y="18"/>
                  </a:lnTo>
                  <a:lnTo>
                    <a:pt x="27" y="8"/>
                  </a:lnTo>
                  <a:lnTo>
                    <a:pt x="26" y="8"/>
                  </a:lnTo>
                  <a:lnTo>
                    <a:pt x="26" y="7"/>
                  </a:lnTo>
                  <a:lnTo>
                    <a:pt x="24" y="5"/>
                  </a:lnTo>
                  <a:lnTo>
                    <a:pt x="23" y="3"/>
                  </a:lnTo>
                  <a:lnTo>
                    <a:pt x="22" y="0"/>
                  </a:lnTo>
                  <a:close/>
                </a:path>
              </a:pathLst>
            </a:custGeom>
            <a:solidFill>
              <a:srgbClr val="D98C93"/>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4" name="docshape505"/>
            <p:cNvSpPr>
              <a:spLocks/>
            </p:cNvSpPr>
            <p:nvPr/>
          </p:nvSpPr>
          <p:spPr bwMode="auto">
            <a:xfrm>
              <a:off x="2206" y="9459"/>
              <a:ext cx="81" cy="96"/>
            </a:xfrm>
            <a:custGeom>
              <a:avLst/>
              <a:gdLst/>
              <a:ahLst/>
              <a:cxnLst>
                <a:cxn ang="0">
                  <a:pos x="81" y="54"/>
                </a:cxn>
                <a:cxn ang="0">
                  <a:pos x="79" y="41"/>
                </a:cxn>
                <a:cxn ang="0">
                  <a:pos x="78" y="38"/>
                </a:cxn>
                <a:cxn ang="0">
                  <a:pos x="75" y="37"/>
                </a:cxn>
                <a:cxn ang="0">
                  <a:pos x="68" y="33"/>
                </a:cxn>
                <a:cxn ang="0">
                  <a:pos x="67" y="36"/>
                </a:cxn>
                <a:cxn ang="0">
                  <a:pos x="67" y="34"/>
                </a:cxn>
                <a:cxn ang="0">
                  <a:pos x="8" y="0"/>
                </a:cxn>
                <a:cxn ang="0">
                  <a:pos x="0" y="21"/>
                </a:cxn>
                <a:cxn ang="0">
                  <a:pos x="3" y="35"/>
                </a:cxn>
                <a:cxn ang="0">
                  <a:pos x="3" y="53"/>
                </a:cxn>
                <a:cxn ang="0">
                  <a:pos x="38" y="95"/>
                </a:cxn>
                <a:cxn ang="0">
                  <a:pos x="50" y="91"/>
                </a:cxn>
                <a:cxn ang="0">
                  <a:pos x="59" y="82"/>
                </a:cxn>
                <a:cxn ang="0">
                  <a:pos x="63" y="70"/>
                </a:cxn>
                <a:cxn ang="0">
                  <a:pos x="66" y="69"/>
                </a:cxn>
                <a:cxn ang="0">
                  <a:pos x="76" y="65"/>
                </a:cxn>
                <a:cxn ang="0">
                  <a:pos x="81" y="54"/>
                </a:cxn>
              </a:cxnLst>
              <a:rect l="0" t="0" r="r" b="b"/>
              <a:pathLst>
                <a:path w="81" h="96">
                  <a:moveTo>
                    <a:pt x="81" y="54"/>
                  </a:moveTo>
                  <a:lnTo>
                    <a:pt x="79" y="41"/>
                  </a:lnTo>
                  <a:lnTo>
                    <a:pt x="78" y="38"/>
                  </a:lnTo>
                  <a:lnTo>
                    <a:pt x="75" y="37"/>
                  </a:lnTo>
                  <a:lnTo>
                    <a:pt x="68" y="33"/>
                  </a:lnTo>
                  <a:lnTo>
                    <a:pt x="67" y="36"/>
                  </a:lnTo>
                  <a:lnTo>
                    <a:pt x="67" y="34"/>
                  </a:lnTo>
                  <a:lnTo>
                    <a:pt x="8" y="0"/>
                  </a:lnTo>
                  <a:lnTo>
                    <a:pt x="0" y="21"/>
                  </a:lnTo>
                  <a:lnTo>
                    <a:pt x="3" y="35"/>
                  </a:lnTo>
                  <a:lnTo>
                    <a:pt x="3" y="53"/>
                  </a:lnTo>
                  <a:lnTo>
                    <a:pt x="38" y="95"/>
                  </a:lnTo>
                  <a:lnTo>
                    <a:pt x="50" y="91"/>
                  </a:lnTo>
                  <a:lnTo>
                    <a:pt x="59" y="82"/>
                  </a:lnTo>
                  <a:lnTo>
                    <a:pt x="63" y="70"/>
                  </a:lnTo>
                  <a:lnTo>
                    <a:pt x="66" y="69"/>
                  </a:lnTo>
                  <a:lnTo>
                    <a:pt x="76" y="65"/>
                  </a:lnTo>
                  <a:lnTo>
                    <a:pt x="81" y="54"/>
                  </a:lnTo>
                  <a:close/>
                </a:path>
              </a:pathLst>
            </a:custGeom>
            <a:solidFill>
              <a:srgbClr val="E49EA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5" name="docshape506"/>
            <p:cNvSpPr>
              <a:spLocks/>
            </p:cNvSpPr>
            <p:nvPr/>
          </p:nvSpPr>
          <p:spPr bwMode="auto">
            <a:xfrm>
              <a:off x="2273" y="9504"/>
              <a:ext cx="11" cy="22"/>
            </a:xfrm>
            <a:custGeom>
              <a:avLst/>
              <a:gdLst/>
              <a:ahLst/>
              <a:cxnLst>
                <a:cxn ang="0">
                  <a:pos x="5" y="13"/>
                </a:cxn>
                <a:cxn ang="0">
                  <a:pos x="5" y="8"/>
                </a:cxn>
                <a:cxn ang="0">
                  <a:pos x="4" y="6"/>
                </a:cxn>
                <a:cxn ang="0">
                  <a:pos x="4" y="8"/>
                </a:cxn>
                <a:cxn ang="0">
                  <a:pos x="4" y="13"/>
                </a:cxn>
                <a:cxn ang="0">
                  <a:pos x="3" y="17"/>
                </a:cxn>
                <a:cxn ang="0">
                  <a:pos x="2" y="19"/>
                </a:cxn>
                <a:cxn ang="0">
                  <a:pos x="3" y="17"/>
                </a:cxn>
                <a:cxn ang="0">
                  <a:pos x="5" y="13"/>
                </a:cxn>
                <a:cxn ang="0">
                  <a:pos x="10" y="0"/>
                </a:cxn>
                <a:cxn ang="0">
                  <a:pos x="7" y="1"/>
                </a:cxn>
                <a:cxn ang="0">
                  <a:pos x="5" y="2"/>
                </a:cxn>
                <a:cxn ang="0">
                  <a:pos x="3" y="5"/>
                </a:cxn>
                <a:cxn ang="0">
                  <a:pos x="0" y="11"/>
                </a:cxn>
                <a:cxn ang="0">
                  <a:pos x="0" y="15"/>
                </a:cxn>
                <a:cxn ang="0">
                  <a:pos x="0" y="17"/>
                </a:cxn>
                <a:cxn ang="0">
                  <a:pos x="0" y="21"/>
                </a:cxn>
                <a:cxn ang="0">
                  <a:pos x="0" y="17"/>
                </a:cxn>
                <a:cxn ang="0">
                  <a:pos x="1" y="12"/>
                </a:cxn>
                <a:cxn ang="0">
                  <a:pos x="4" y="5"/>
                </a:cxn>
                <a:cxn ang="0">
                  <a:pos x="6" y="3"/>
                </a:cxn>
                <a:cxn ang="0">
                  <a:pos x="7" y="2"/>
                </a:cxn>
                <a:cxn ang="0">
                  <a:pos x="10" y="0"/>
                </a:cxn>
              </a:cxnLst>
              <a:rect l="0" t="0" r="r" b="b"/>
              <a:pathLst>
                <a:path w="11" h="22">
                  <a:moveTo>
                    <a:pt x="5" y="13"/>
                  </a:moveTo>
                  <a:lnTo>
                    <a:pt x="5" y="8"/>
                  </a:lnTo>
                  <a:lnTo>
                    <a:pt x="4" y="6"/>
                  </a:lnTo>
                  <a:lnTo>
                    <a:pt x="4" y="8"/>
                  </a:lnTo>
                  <a:lnTo>
                    <a:pt x="4" y="13"/>
                  </a:lnTo>
                  <a:lnTo>
                    <a:pt x="3" y="17"/>
                  </a:lnTo>
                  <a:lnTo>
                    <a:pt x="2" y="19"/>
                  </a:lnTo>
                  <a:lnTo>
                    <a:pt x="3" y="17"/>
                  </a:lnTo>
                  <a:lnTo>
                    <a:pt x="5" y="13"/>
                  </a:lnTo>
                  <a:close/>
                  <a:moveTo>
                    <a:pt x="10" y="0"/>
                  </a:moveTo>
                  <a:lnTo>
                    <a:pt x="7" y="1"/>
                  </a:lnTo>
                  <a:lnTo>
                    <a:pt x="5" y="2"/>
                  </a:lnTo>
                  <a:lnTo>
                    <a:pt x="3" y="5"/>
                  </a:lnTo>
                  <a:lnTo>
                    <a:pt x="0" y="11"/>
                  </a:lnTo>
                  <a:lnTo>
                    <a:pt x="0" y="15"/>
                  </a:lnTo>
                  <a:lnTo>
                    <a:pt x="0" y="17"/>
                  </a:lnTo>
                  <a:lnTo>
                    <a:pt x="0" y="21"/>
                  </a:lnTo>
                  <a:lnTo>
                    <a:pt x="0" y="17"/>
                  </a:lnTo>
                  <a:lnTo>
                    <a:pt x="1" y="12"/>
                  </a:lnTo>
                  <a:lnTo>
                    <a:pt x="4" y="5"/>
                  </a:lnTo>
                  <a:lnTo>
                    <a:pt x="6" y="3"/>
                  </a:lnTo>
                  <a:lnTo>
                    <a:pt x="7" y="2"/>
                  </a:lnTo>
                  <a:lnTo>
                    <a:pt x="10" y="0"/>
                  </a:lnTo>
                  <a:close/>
                </a:path>
              </a:pathLst>
            </a:custGeom>
            <a:solidFill>
              <a:srgbClr val="5F3D6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6" name="docshape507"/>
            <p:cNvSpPr>
              <a:spLocks/>
            </p:cNvSpPr>
            <p:nvPr/>
          </p:nvSpPr>
          <p:spPr bwMode="auto">
            <a:xfrm>
              <a:off x="2214" y="9492"/>
              <a:ext cx="46" cy="10"/>
            </a:xfrm>
            <a:custGeom>
              <a:avLst/>
              <a:gdLst/>
              <a:ahLst/>
              <a:cxnLst>
                <a:cxn ang="0">
                  <a:pos x="11" y="5"/>
                </a:cxn>
                <a:cxn ang="0">
                  <a:pos x="11" y="4"/>
                </a:cxn>
                <a:cxn ang="0">
                  <a:pos x="9" y="3"/>
                </a:cxn>
                <a:cxn ang="0">
                  <a:pos x="4" y="4"/>
                </a:cxn>
                <a:cxn ang="0">
                  <a:pos x="0" y="7"/>
                </a:cxn>
                <a:cxn ang="0">
                  <a:pos x="0" y="9"/>
                </a:cxn>
                <a:cxn ang="0">
                  <a:pos x="2" y="8"/>
                </a:cxn>
                <a:cxn ang="0">
                  <a:pos x="5" y="6"/>
                </a:cxn>
                <a:cxn ang="0">
                  <a:pos x="8" y="5"/>
                </a:cxn>
                <a:cxn ang="0">
                  <a:pos x="11" y="5"/>
                </a:cxn>
                <a:cxn ang="0">
                  <a:pos x="45" y="4"/>
                </a:cxn>
                <a:cxn ang="0">
                  <a:pos x="44" y="2"/>
                </a:cxn>
                <a:cxn ang="0">
                  <a:pos x="43" y="1"/>
                </a:cxn>
                <a:cxn ang="0">
                  <a:pos x="41" y="0"/>
                </a:cxn>
                <a:cxn ang="0">
                  <a:pos x="36" y="0"/>
                </a:cxn>
                <a:cxn ang="0">
                  <a:pos x="33" y="0"/>
                </a:cxn>
                <a:cxn ang="0">
                  <a:pos x="32" y="1"/>
                </a:cxn>
                <a:cxn ang="0">
                  <a:pos x="29" y="2"/>
                </a:cxn>
                <a:cxn ang="0">
                  <a:pos x="30" y="3"/>
                </a:cxn>
                <a:cxn ang="0">
                  <a:pos x="33" y="2"/>
                </a:cxn>
                <a:cxn ang="0">
                  <a:pos x="38" y="2"/>
                </a:cxn>
                <a:cxn ang="0">
                  <a:pos x="42" y="3"/>
                </a:cxn>
                <a:cxn ang="0">
                  <a:pos x="45" y="5"/>
                </a:cxn>
                <a:cxn ang="0">
                  <a:pos x="45" y="4"/>
                </a:cxn>
              </a:cxnLst>
              <a:rect l="0" t="0" r="r" b="b"/>
              <a:pathLst>
                <a:path w="46" h="10">
                  <a:moveTo>
                    <a:pt x="11" y="5"/>
                  </a:moveTo>
                  <a:lnTo>
                    <a:pt x="11" y="4"/>
                  </a:lnTo>
                  <a:lnTo>
                    <a:pt x="9" y="3"/>
                  </a:lnTo>
                  <a:lnTo>
                    <a:pt x="4" y="4"/>
                  </a:lnTo>
                  <a:lnTo>
                    <a:pt x="0" y="7"/>
                  </a:lnTo>
                  <a:lnTo>
                    <a:pt x="0" y="9"/>
                  </a:lnTo>
                  <a:lnTo>
                    <a:pt x="2" y="8"/>
                  </a:lnTo>
                  <a:lnTo>
                    <a:pt x="5" y="6"/>
                  </a:lnTo>
                  <a:lnTo>
                    <a:pt x="8" y="5"/>
                  </a:lnTo>
                  <a:lnTo>
                    <a:pt x="11" y="5"/>
                  </a:lnTo>
                  <a:close/>
                  <a:moveTo>
                    <a:pt x="45" y="4"/>
                  </a:moveTo>
                  <a:lnTo>
                    <a:pt x="44" y="2"/>
                  </a:lnTo>
                  <a:lnTo>
                    <a:pt x="43" y="1"/>
                  </a:lnTo>
                  <a:lnTo>
                    <a:pt x="41" y="0"/>
                  </a:lnTo>
                  <a:lnTo>
                    <a:pt x="36" y="0"/>
                  </a:lnTo>
                  <a:lnTo>
                    <a:pt x="33" y="0"/>
                  </a:lnTo>
                  <a:lnTo>
                    <a:pt x="32" y="1"/>
                  </a:lnTo>
                  <a:lnTo>
                    <a:pt x="29" y="2"/>
                  </a:lnTo>
                  <a:lnTo>
                    <a:pt x="30" y="3"/>
                  </a:lnTo>
                  <a:lnTo>
                    <a:pt x="33" y="2"/>
                  </a:lnTo>
                  <a:lnTo>
                    <a:pt x="38" y="2"/>
                  </a:lnTo>
                  <a:lnTo>
                    <a:pt x="42" y="3"/>
                  </a:lnTo>
                  <a:lnTo>
                    <a:pt x="45" y="5"/>
                  </a:lnTo>
                  <a:lnTo>
                    <a:pt x="45" y="4"/>
                  </a:lnTo>
                  <a:close/>
                </a:path>
              </a:pathLst>
            </a:custGeom>
            <a:solidFill>
              <a:srgbClr val="AB787D"/>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7" name="docshape508"/>
            <p:cNvSpPr>
              <a:spLocks/>
            </p:cNvSpPr>
            <p:nvPr/>
          </p:nvSpPr>
          <p:spPr bwMode="auto">
            <a:xfrm>
              <a:off x="2211" y="9504"/>
              <a:ext cx="47" cy="45"/>
            </a:xfrm>
            <a:custGeom>
              <a:avLst/>
              <a:gdLst/>
              <a:ahLst/>
              <a:cxnLst>
                <a:cxn ang="0">
                  <a:pos x="15" y="13"/>
                </a:cxn>
                <a:cxn ang="0">
                  <a:pos x="13" y="8"/>
                </a:cxn>
                <a:cxn ang="0">
                  <a:pos x="9" y="6"/>
                </a:cxn>
                <a:cxn ang="0">
                  <a:pos x="4" y="7"/>
                </a:cxn>
                <a:cxn ang="0">
                  <a:pos x="3" y="10"/>
                </a:cxn>
                <a:cxn ang="0">
                  <a:pos x="1" y="9"/>
                </a:cxn>
                <a:cxn ang="0">
                  <a:pos x="2" y="10"/>
                </a:cxn>
                <a:cxn ang="0">
                  <a:pos x="1" y="11"/>
                </a:cxn>
                <a:cxn ang="0">
                  <a:pos x="0" y="10"/>
                </a:cxn>
                <a:cxn ang="0">
                  <a:pos x="1" y="12"/>
                </a:cxn>
                <a:cxn ang="0">
                  <a:pos x="2" y="12"/>
                </a:cxn>
                <a:cxn ang="0">
                  <a:pos x="2" y="12"/>
                </a:cxn>
                <a:cxn ang="0">
                  <a:pos x="5" y="10"/>
                </a:cxn>
                <a:cxn ang="0">
                  <a:pos x="9" y="9"/>
                </a:cxn>
                <a:cxn ang="0">
                  <a:pos x="12" y="9"/>
                </a:cxn>
                <a:cxn ang="0">
                  <a:pos x="15" y="13"/>
                </a:cxn>
                <a:cxn ang="0">
                  <a:pos x="20" y="16"/>
                </a:cxn>
                <a:cxn ang="0">
                  <a:pos x="20" y="14"/>
                </a:cxn>
                <a:cxn ang="0">
                  <a:pos x="20" y="7"/>
                </a:cxn>
                <a:cxn ang="0">
                  <a:pos x="18" y="0"/>
                </a:cxn>
                <a:cxn ang="0">
                  <a:pos x="18" y="7"/>
                </a:cxn>
                <a:cxn ang="0">
                  <a:pos x="18" y="17"/>
                </a:cxn>
                <a:cxn ang="0">
                  <a:pos x="18" y="17"/>
                </a:cxn>
                <a:cxn ang="0">
                  <a:pos x="18" y="18"/>
                </a:cxn>
                <a:cxn ang="0">
                  <a:pos x="17" y="19"/>
                </a:cxn>
                <a:cxn ang="0">
                  <a:pos x="16" y="19"/>
                </a:cxn>
                <a:cxn ang="0">
                  <a:pos x="16" y="22"/>
                </a:cxn>
                <a:cxn ang="0">
                  <a:pos x="17" y="24"/>
                </a:cxn>
                <a:cxn ang="0">
                  <a:pos x="19" y="26"/>
                </a:cxn>
                <a:cxn ang="0">
                  <a:pos x="17" y="23"/>
                </a:cxn>
                <a:cxn ang="0">
                  <a:pos x="18" y="21"/>
                </a:cxn>
                <a:cxn ang="0">
                  <a:pos x="18" y="21"/>
                </a:cxn>
                <a:cxn ang="0">
                  <a:pos x="19" y="20"/>
                </a:cxn>
                <a:cxn ang="0">
                  <a:pos x="20" y="18"/>
                </a:cxn>
                <a:cxn ang="0">
                  <a:pos x="20" y="17"/>
                </a:cxn>
                <a:cxn ang="0">
                  <a:pos x="20" y="16"/>
                </a:cxn>
                <a:cxn ang="0">
                  <a:pos x="39" y="34"/>
                </a:cxn>
                <a:cxn ang="0">
                  <a:pos x="35" y="25"/>
                </a:cxn>
                <a:cxn ang="0">
                  <a:pos x="14" y="32"/>
                </a:cxn>
                <a:cxn ang="0">
                  <a:pos x="20" y="44"/>
                </a:cxn>
                <a:cxn ang="0">
                  <a:pos x="39" y="34"/>
                </a:cxn>
                <a:cxn ang="0">
                  <a:pos x="46" y="8"/>
                </a:cxn>
                <a:cxn ang="0">
                  <a:pos x="44" y="8"/>
                </a:cxn>
                <a:cxn ang="0">
                  <a:pos x="44" y="8"/>
                </a:cxn>
                <a:cxn ang="0">
                  <a:pos x="44" y="7"/>
                </a:cxn>
                <a:cxn ang="0">
                  <a:pos x="43" y="7"/>
                </a:cxn>
                <a:cxn ang="0">
                  <a:pos x="41" y="5"/>
                </a:cxn>
                <a:cxn ang="0">
                  <a:pos x="36" y="4"/>
                </a:cxn>
                <a:cxn ang="0">
                  <a:pos x="32" y="6"/>
                </a:cxn>
                <a:cxn ang="0">
                  <a:pos x="30" y="11"/>
                </a:cxn>
                <a:cxn ang="0">
                  <a:pos x="33" y="7"/>
                </a:cxn>
                <a:cxn ang="0">
                  <a:pos x="36" y="7"/>
                </a:cxn>
                <a:cxn ang="0">
                  <a:pos x="40" y="7"/>
                </a:cxn>
                <a:cxn ang="0">
                  <a:pos x="44" y="9"/>
                </a:cxn>
                <a:cxn ang="0">
                  <a:pos x="44" y="10"/>
                </a:cxn>
                <a:cxn ang="0">
                  <a:pos x="45" y="9"/>
                </a:cxn>
                <a:cxn ang="0">
                  <a:pos x="46" y="8"/>
                </a:cxn>
              </a:cxnLst>
              <a:rect l="0" t="0" r="r" b="b"/>
              <a:pathLst>
                <a:path w="47" h="45">
                  <a:moveTo>
                    <a:pt x="15" y="13"/>
                  </a:moveTo>
                  <a:lnTo>
                    <a:pt x="13" y="8"/>
                  </a:lnTo>
                  <a:lnTo>
                    <a:pt x="9" y="6"/>
                  </a:lnTo>
                  <a:lnTo>
                    <a:pt x="4" y="7"/>
                  </a:lnTo>
                  <a:lnTo>
                    <a:pt x="3" y="10"/>
                  </a:lnTo>
                  <a:lnTo>
                    <a:pt x="1" y="9"/>
                  </a:lnTo>
                  <a:lnTo>
                    <a:pt x="2" y="10"/>
                  </a:lnTo>
                  <a:lnTo>
                    <a:pt x="1" y="11"/>
                  </a:lnTo>
                  <a:lnTo>
                    <a:pt x="0" y="10"/>
                  </a:lnTo>
                  <a:lnTo>
                    <a:pt x="1" y="12"/>
                  </a:lnTo>
                  <a:lnTo>
                    <a:pt x="2" y="12"/>
                  </a:lnTo>
                  <a:lnTo>
                    <a:pt x="5" y="10"/>
                  </a:lnTo>
                  <a:lnTo>
                    <a:pt x="9" y="9"/>
                  </a:lnTo>
                  <a:lnTo>
                    <a:pt x="12" y="9"/>
                  </a:lnTo>
                  <a:lnTo>
                    <a:pt x="15" y="13"/>
                  </a:lnTo>
                  <a:close/>
                  <a:moveTo>
                    <a:pt x="20" y="16"/>
                  </a:moveTo>
                  <a:lnTo>
                    <a:pt x="20" y="14"/>
                  </a:lnTo>
                  <a:lnTo>
                    <a:pt x="20" y="7"/>
                  </a:lnTo>
                  <a:lnTo>
                    <a:pt x="18" y="0"/>
                  </a:lnTo>
                  <a:lnTo>
                    <a:pt x="18" y="7"/>
                  </a:lnTo>
                  <a:lnTo>
                    <a:pt x="18" y="17"/>
                  </a:lnTo>
                  <a:lnTo>
                    <a:pt x="18" y="18"/>
                  </a:lnTo>
                  <a:lnTo>
                    <a:pt x="17" y="19"/>
                  </a:lnTo>
                  <a:lnTo>
                    <a:pt x="16" y="19"/>
                  </a:lnTo>
                  <a:lnTo>
                    <a:pt x="16" y="22"/>
                  </a:lnTo>
                  <a:lnTo>
                    <a:pt x="17" y="24"/>
                  </a:lnTo>
                  <a:lnTo>
                    <a:pt x="19" y="26"/>
                  </a:lnTo>
                  <a:lnTo>
                    <a:pt x="17" y="23"/>
                  </a:lnTo>
                  <a:lnTo>
                    <a:pt x="18" y="21"/>
                  </a:lnTo>
                  <a:lnTo>
                    <a:pt x="19" y="20"/>
                  </a:lnTo>
                  <a:lnTo>
                    <a:pt x="20" y="18"/>
                  </a:lnTo>
                  <a:lnTo>
                    <a:pt x="20" y="17"/>
                  </a:lnTo>
                  <a:lnTo>
                    <a:pt x="20" y="16"/>
                  </a:lnTo>
                  <a:close/>
                  <a:moveTo>
                    <a:pt x="39" y="34"/>
                  </a:moveTo>
                  <a:lnTo>
                    <a:pt x="35" y="25"/>
                  </a:lnTo>
                  <a:lnTo>
                    <a:pt x="14" y="32"/>
                  </a:lnTo>
                  <a:lnTo>
                    <a:pt x="20" y="44"/>
                  </a:lnTo>
                  <a:lnTo>
                    <a:pt x="39" y="34"/>
                  </a:lnTo>
                  <a:close/>
                  <a:moveTo>
                    <a:pt x="46" y="8"/>
                  </a:moveTo>
                  <a:lnTo>
                    <a:pt x="44" y="8"/>
                  </a:lnTo>
                  <a:lnTo>
                    <a:pt x="44" y="7"/>
                  </a:lnTo>
                  <a:lnTo>
                    <a:pt x="43" y="7"/>
                  </a:lnTo>
                  <a:lnTo>
                    <a:pt x="41" y="5"/>
                  </a:lnTo>
                  <a:lnTo>
                    <a:pt x="36" y="4"/>
                  </a:lnTo>
                  <a:lnTo>
                    <a:pt x="32" y="6"/>
                  </a:lnTo>
                  <a:lnTo>
                    <a:pt x="30" y="11"/>
                  </a:lnTo>
                  <a:lnTo>
                    <a:pt x="33" y="7"/>
                  </a:lnTo>
                  <a:lnTo>
                    <a:pt x="36" y="7"/>
                  </a:lnTo>
                  <a:lnTo>
                    <a:pt x="40" y="7"/>
                  </a:lnTo>
                  <a:lnTo>
                    <a:pt x="44" y="9"/>
                  </a:lnTo>
                  <a:lnTo>
                    <a:pt x="44" y="10"/>
                  </a:lnTo>
                  <a:lnTo>
                    <a:pt x="45" y="9"/>
                  </a:lnTo>
                  <a:lnTo>
                    <a:pt x="46" y="8"/>
                  </a:lnTo>
                  <a:close/>
                </a:path>
              </a:pathLst>
            </a:custGeom>
            <a:solidFill>
              <a:srgbClr val="5F3D6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8" name="docshape509"/>
            <p:cNvSpPr>
              <a:spLocks/>
            </p:cNvSpPr>
            <p:nvPr/>
          </p:nvSpPr>
          <p:spPr bwMode="auto">
            <a:xfrm>
              <a:off x="2235" y="9535"/>
              <a:ext cx="13" cy="11"/>
            </a:xfrm>
            <a:custGeom>
              <a:avLst/>
              <a:gdLst/>
              <a:ahLst/>
              <a:cxnLst>
                <a:cxn ang="0">
                  <a:pos x="9" y="0"/>
                </a:cxn>
                <a:cxn ang="0">
                  <a:pos x="6" y="1"/>
                </a:cxn>
                <a:cxn ang="0">
                  <a:pos x="3" y="4"/>
                </a:cxn>
                <a:cxn ang="0">
                  <a:pos x="0" y="10"/>
                </a:cxn>
                <a:cxn ang="0">
                  <a:pos x="2" y="10"/>
                </a:cxn>
                <a:cxn ang="0">
                  <a:pos x="12" y="1"/>
                </a:cxn>
                <a:cxn ang="0">
                  <a:pos x="9" y="0"/>
                </a:cxn>
              </a:cxnLst>
              <a:rect l="0" t="0" r="r" b="b"/>
              <a:pathLst>
                <a:path w="13" h="11">
                  <a:moveTo>
                    <a:pt x="9" y="0"/>
                  </a:moveTo>
                  <a:lnTo>
                    <a:pt x="6" y="1"/>
                  </a:lnTo>
                  <a:lnTo>
                    <a:pt x="3" y="4"/>
                  </a:lnTo>
                  <a:lnTo>
                    <a:pt x="0" y="10"/>
                  </a:lnTo>
                  <a:lnTo>
                    <a:pt x="2" y="10"/>
                  </a:lnTo>
                  <a:lnTo>
                    <a:pt x="12" y="1"/>
                  </a:lnTo>
                  <a:lnTo>
                    <a:pt x="9" y="0"/>
                  </a:lnTo>
                  <a:close/>
                </a:path>
              </a:pathLst>
            </a:custGeom>
            <a:solidFill>
              <a:srgbClr val="CC4A7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49" name="docshape510"/>
            <p:cNvSpPr>
              <a:spLocks/>
            </p:cNvSpPr>
            <p:nvPr/>
          </p:nvSpPr>
          <p:spPr bwMode="auto">
            <a:xfrm>
              <a:off x="2204" y="9448"/>
              <a:ext cx="71" cy="62"/>
            </a:xfrm>
            <a:custGeom>
              <a:avLst/>
              <a:gdLst/>
              <a:ahLst/>
              <a:cxnLst>
                <a:cxn ang="0">
                  <a:pos x="27" y="0"/>
                </a:cxn>
                <a:cxn ang="0">
                  <a:pos x="17" y="1"/>
                </a:cxn>
                <a:cxn ang="0">
                  <a:pos x="4" y="13"/>
                </a:cxn>
                <a:cxn ang="0">
                  <a:pos x="1" y="23"/>
                </a:cxn>
                <a:cxn ang="0">
                  <a:pos x="0" y="42"/>
                </a:cxn>
                <a:cxn ang="0">
                  <a:pos x="1" y="53"/>
                </a:cxn>
                <a:cxn ang="0">
                  <a:pos x="4" y="61"/>
                </a:cxn>
                <a:cxn ang="0">
                  <a:pos x="10" y="55"/>
                </a:cxn>
                <a:cxn ang="0">
                  <a:pos x="12" y="42"/>
                </a:cxn>
                <a:cxn ang="0">
                  <a:pos x="12" y="33"/>
                </a:cxn>
                <a:cxn ang="0">
                  <a:pos x="13" y="36"/>
                </a:cxn>
                <a:cxn ang="0">
                  <a:pos x="16" y="37"/>
                </a:cxn>
                <a:cxn ang="0">
                  <a:pos x="21" y="35"/>
                </a:cxn>
                <a:cxn ang="0">
                  <a:pos x="24" y="30"/>
                </a:cxn>
                <a:cxn ang="0">
                  <a:pos x="28" y="38"/>
                </a:cxn>
                <a:cxn ang="0">
                  <a:pos x="37" y="41"/>
                </a:cxn>
                <a:cxn ang="0">
                  <a:pos x="44" y="37"/>
                </a:cxn>
                <a:cxn ang="0">
                  <a:pos x="47" y="35"/>
                </a:cxn>
                <a:cxn ang="0">
                  <a:pos x="51" y="42"/>
                </a:cxn>
                <a:cxn ang="0">
                  <a:pos x="58" y="45"/>
                </a:cxn>
                <a:cxn ang="0">
                  <a:pos x="64" y="43"/>
                </a:cxn>
                <a:cxn ang="0">
                  <a:pos x="64" y="47"/>
                </a:cxn>
                <a:cxn ang="0">
                  <a:pos x="67" y="52"/>
                </a:cxn>
                <a:cxn ang="0">
                  <a:pos x="71" y="53"/>
                </a:cxn>
                <a:cxn ang="0">
                  <a:pos x="71" y="35"/>
                </a:cxn>
                <a:cxn ang="0">
                  <a:pos x="70" y="29"/>
                </a:cxn>
                <a:cxn ang="0">
                  <a:pos x="67" y="23"/>
                </a:cxn>
                <a:cxn ang="0">
                  <a:pos x="57" y="9"/>
                </a:cxn>
                <a:cxn ang="0">
                  <a:pos x="46" y="4"/>
                </a:cxn>
                <a:cxn ang="0">
                  <a:pos x="27" y="0"/>
                </a:cxn>
              </a:cxnLst>
              <a:rect l="0" t="0" r="r" b="b"/>
              <a:pathLst>
                <a:path w="71" h="62">
                  <a:moveTo>
                    <a:pt x="27" y="0"/>
                  </a:moveTo>
                  <a:lnTo>
                    <a:pt x="17" y="1"/>
                  </a:lnTo>
                  <a:lnTo>
                    <a:pt x="4" y="13"/>
                  </a:lnTo>
                  <a:lnTo>
                    <a:pt x="1" y="23"/>
                  </a:lnTo>
                  <a:lnTo>
                    <a:pt x="0" y="42"/>
                  </a:lnTo>
                  <a:lnTo>
                    <a:pt x="1" y="53"/>
                  </a:lnTo>
                  <a:lnTo>
                    <a:pt x="4" y="61"/>
                  </a:lnTo>
                  <a:lnTo>
                    <a:pt x="10" y="55"/>
                  </a:lnTo>
                  <a:lnTo>
                    <a:pt x="12" y="42"/>
                  </a:lnTo>
                  <a:lnTo>
                    <a:pt x="12" y="33"/>
                  </a:lnTo>
                  <a:lnTo>
                    <a:pt x="13" y="36"/>
                  </a:lnTo>
                  <a:lnTo>
                    <a:pt x="16" y="37"/>
                  </a:lnTo>
                  <a:lnTo>
                    <a:pt x="21" y="35"/>
                  </a:lnTo>
                  <a:lnTo>
                    <a:pt x="24" y="30"/>
                  </a:lnTo>
                  <a:lnTo>
                    <a:pt x="28" y="38"/>
                  </a:lnTo>
                  <a:lnTo>
                    <a:pt x="37" y="41"/>
                  </a:lnTo>
                  <a:lnTo>
                    <a:pt x="44" y="37"/>
                  </a:lnTo>
                  <a:lnTo>
                    <a:pt x="47" y="35"/>
                  </a:lnTo>
                  <a:lnTo>
                    <a:pt x="51" y="42"/>
                  </a:lnTo>
                  <a:lnTo>
                    <a:pt x="58" y="45"/>
                  </a:lnTo>
                  <a:lnTo>
                    <a:pt x="64" y="43"/>
                  </a:lnTo>
                  <a:lnTo>
                    <a:pt x="64" y="47"/>
                  </a:lnTo>
                  <a:lnTo>
                    <a:pt x="67" y="52"/>
                  </a:lnTo>
                  <a:lnTo>
                    <a:pt x="71" y="53"/>
                  </a:lnTo>
                  <a:lnTo>
                    <a:pt x="71" y="35"/>
                  </a:lnTo>
                  <a:lnTo>
                    <a:pt x="70" y="29"/>
                  </a:lnTo>
                  <a:lnTo>
                    <a:pt x="67" y="23"/>
                  </a:lnTo>
                  <a:lnTo>
                    <a:pt x="57" y="9"/>
                  </a:lnTo>
                  <a:lnTo>
                    <a:pt x="46" y="4"/>
                  </a:lnTo>
                  <a:lnTo>
                    <a:pt x="27" y="0"/>
                  </a:lnTo>
                  <a:close/>
                </a:path>
              </a:pathLst>
            </a:custGeom>
            <a:solidFill>
              <a:srgbClr val="AB787D"/>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0" name="docshape511"/>
            <p:cNvSpPr>
              <a:spLocks/>
            </p:cNvSpPr>
            <p:nvPr/>
          </p:nvSpPr>
          <p:spPr bwMode="auto">
            <a:xfrm>
              <a:off x="2196" y="9555"/>
              <a:ext cx="117" cy="202"/>
            </a:xfrm>
            <a:custGeom>
              <a:avLst/>
              <a:gdLst/>
              <a:ahLst/>
              <a:cxnLst>
                <a:cxn ang="0">
                  <a:pos x="17" y="193"/>
                </a:cxn>
                <a:cxn ang="0">
                  <a:pos x="1" y="183"/>
                </a:cxn>
                <a:cxn ang="0">
                  <a:pos x="0" y="190"/>
                </a:cxn>
                <a:cxn ang="0">
                  <a:pos x="13" y="199"/>
                </a:cxn>
                <a:cxn ang="0">
                  <a:pos x="17" y="193"/>
                </a:cxn>
                <a:cxn ang="0">
                  <a:pos x="29" y="160"/>
                </a:cxn>
                <a:cxn ang="0">
                  <a:pos x="28" y="62"/>
                </a:cxn>
                <a:cxn ang="0">
                  <a:pos x="12" y="73"/>
                </a:cxn>
                <a:cxn ang="0">
                  <a:pos x="9" y="81"/>
                </a:cxn>
                <a:cxn ang="0">
                  <a:pos x="29" y="160"/>
                </a:cxn>
                <a:cxn ang="0">
                  <a:pos x="34" y="14"/>
                </a:cxn>
                <a:cxn ang="0">
                  <a:pos x="21" y="12"/>
                </a:cxn>
                <a:cxn ang="0">
                  <a:pos x="12" y="52"/>
                </a:cxn>
                <a:cxn ang="0">
                  <a:pos x="16" y="59"/>
                </a:cxn>
                <a:cxn ang="0">
                  <a:pos x="28" y="62"/>
                </a:cxn>
                <a:cxn ang="0">
                  <a:pos x="34" y="14"/>
                </a:cxn>
                <a:cxn ang="0">
                  <a:pos x="100" y="90"/>
                </a:cxn>
                <a:cxn ang="0">
                  <a:pos x="96" y="79"/>
                </a:cxn>
                <a:cxn ang="0">
                  <a:pos x="74" y="67"/>
                </a:cxn>
                <a:cxn ang="0">
                  <a:pos x="70" y="166"/>
                </a:cxn>
                <a:cxn ang="0">
                  <a:pos x="96" y="99"/>
                </a:cxn>
                <a:cxn ang="0">
                  <a:pos x="100" y="90"/>
                </a:cxn>
                <a:cxn ang="0">
                  <a:pos x="104" y="52"/>
                </a:cxn>
                <a:cxn ang="0">
                  <a:pos x="102" y="41"/>
                </a:cxn>
                <a:cxn ang="0">
                  <a:pos x="92" y="1"/>
                </a:cxn>
                <a:cxn ang="0">
                  <a:pos x="79" y="0"/>
                </a:cxn>
                <a:cxn ang="0">
                  <a:pos x="74" y="67"/>
                </a:cxn>
                <a:cxn ang="0">
                  <a:pos x="89" y="64"/>
                </a:cxn>
                <a:cxn ang="0">
                  <a:pos x="98" y="62"/>
                </a:cxn>
                <a:cxn ang="0">
                  <a:pos x="104" y="52"/>
                </a:cxn>
                <a:cxn ang="0">
                  <a:pos x="117" y="202"/>
                </a:cxn>
                <a:cxn ang="0">
                  <a:pos x="115" y="194"/>
                </a:cxn>
                <a:cxn ang="0">
                  <a:pos x="81" y="193"/>
                </a:cxn>
                <a:cxn ang="0">
                  <a:pos x="82" y="202"/>
                </a:cxn>
                <a:cxn ang="0">
                  <a:pos x="117" y="202"/>
                </a:cxn>
              </a:cxnLst>
              <a:rect l="0" t="0" r="r" b="b"/>
              <a:pathLst>
                <a:path w="117" h="202">
                  <a:moveTo>
                    <a:pt x="17" y="193"/>
                  </a:moveTo>
                  <a:lnTo>
                    <a:pt x="1" y="183"/>
                  </a:lnTo>
                  <a:lnTo>
                    <a:pt x="0" y="190"/>
                  </a:lnTo>
                  <a:lnTo>
                    <a:pt x="13" y="199"/>
                  </a:lnTo>
                  <a:lnTo>
                    <a:pt x="17" y="193"/>
                  </a:lnTo>
                  <a:close/>
                  <a:moveTo>
                    <a:pt x="29" y="160"/>
                  </a:moveTo>
                  <a:lnTo>
                    <a:pt x="28" y="62"/>
                  </a:lnTo>
                  <a:lnTo>
                    <a:pt x="12" y="73"/>
                  </a:lnTo>
                  <a:lnTo>
                    <a:pt x="9" y="81"/>
                  </a:lnTo>
                  <a:lnTo>
                    <a:pt x="29" y="160"/>
                  </a:lnTo>
                  <a:close/>
                  <a:moveTo>
                    <a:pt x="34" y="14"/>
                  </a:moveTo>
                  <a:lnTo>
                    <a:pt x="21" y="12"/>
                  </a:lnTo>
                  <a:lnTo>
                    <a:pt x="12" y="52"/>
                  </a:lnTo>
                  <a:lnTo>
                    <a:pt x="16" y="59"/>
                  </a:lnTo>
                  <a:lnTo>
                    <a:pt x="28" y="62"/>
                  </a:lnTo>
                  <a:lnTo>
                    <a:pt x="34" y="14"/>
                  </a:lnTo>
                  <a:close/>
                  <a:moveTo>
                    <a:pt x="100" y="90"/>
                  </a:moveTo>
                  <a:lnTo>
                    <a:pt x="96" y="79"/>
                  </a:lnTo>
                  <a:lnTo>
                    <a:pt x="74" y="67"/>
                  </a:lnTo>
                  <a:lnTo>
                    <a:pt x="70" y="166"/>
                  </a:lnTo>
                  <a:lnTo>
                    <a:pt x="96" y="99"/>
                  </a:lnTo>
                  <a:lnTo>
                    <a:pt x="100" y="90"/>
                  </a:lnTo>
                  <a:close/>
                  <a:moveTo>
                    <a:pt x="104" y="52"/>
                  </a:moveTo>
                  <a:lnTo>
                    <a:pt x="102" y="41"/>
                  </a:lnTo>
                  <a:lnTo>
                    <a:pt x="92" y="1"/>
                  </a:lnTo>
                  <a:lnTo>
                    <a:pt x="79" y="0"/>
                  </a:lnTo>
                  <a:lnTo>
                    <a:pt x="74" y="67"/>
                  </a:lnTo>
                  <a:lnTo>
                    <a:pt x="89" y="64"/>
                  </a:lnTo>
                  <a:lnTo>
                    <a:pt x="98" y="62"/>
                  </a:lnTo>
                  <a:lnTo>
                    <a:pt x="104" y="52"/>
                  </a:lnTo>
                  <a:close/>
                  <a:moveTo>
                    <a:pt x="117" y="202"/>
                  </a:moveTo>
                  <a:lnTo>
                    <a:pt x="115" y="194"/>
                  </a:lnTo>
                  <a:lnTo>
                    <a:pt x="81" y="193"/>
                  </a:lnTo>
                  <a:lnTo>
                    <a:pt x="82" y="202"/>
                  </a:lnTo>
                  <a:lnTo>
                    <a:pt x="117" y="202"/>
                  </a:lnTo>
                  <a:close/>
                </a:path>
              </a:pathLst>
            </a:custGeom>
            <a:solidFill>
              <a:srgbClr val="FBFBFD"/>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1" name="docshape512"/>
            <p:cNvSpPr>
              <a:spLocks/>
            </p:cNvSpPr>
            <p:nvPr/>
          </p:nvSpPr>
          <p:spPr bwMode="auto">
            <a:xfrm>
              <a:off x="2063" y="9463"/>
              <a:ext cx="16" cy="28"/>
            </a:xfrm>
            <a:custGeom>
              <a:avLst/>
              <a:gdLst/>
              <a:ahLst/>
              <a:cxnLst>
                <a:cxn ang="0">
                  <a:pos x="13" y="0"/>
                </a:cxn>
                <a:cxn ang="0">
                  <a:pos x="7" y="1"/>
                </a:cxn>
                <a:cxn ang="0">
                  <a:pos x="1" y="8"/>
                </a:cxn>
                <a:cxn ang="0">
                  <a:pos x="0" y="21"/>
                </a:cxn>
                <a:cxn ang="0">
                  <a:pos x="1" y="26"/>
                </a:cxn>
                <a:cxn ang="0">
                  <a:pos x="5" y="28"/>
                </a:cxn>
                <a:cxn ang="0">
                  <a:pos x="6" y="27"/>
                </a:cxn>
                <a:cxn ang="0">
                  <a:pos x="12" y="27"/>
                </a:cxn>
                <a:cxn ang="0">
                  <a:pos x="14" y="25"/>
                </a:cxn>
                <a:cxn ang="0">
                  <a:pos x="15" y="22"/>
                </a:cxn>
                <a:cxn ang="0">
                  <a:pos x="15" y="13"/>
                </a:cxn>
                <a:cxn ang="0">
                  <a:pos x="15" y="6"/>
                </a:cxn>
                <a:cxn ang="0">
                  <a:pos x="13" y="0"/>
                </a:cxn>
              </a:cxnLst>
              <a:rect l="0" t="0" r="r" b="b"/>
              <a:pathLst>
                <a:path w="16" h="28">
                  <a:moveTo>
                    <a:pt x="13" y="0"/>
                  </a:moveTo>
                  <a:lnTo>
                    <a:pt x="7" y="1"/>
                  </a:lnTo>
                  <a:lnTo>
                    <a:pt x="1" y="8"/>
                  </a:lnTo>
                  <a:lnTo>
                    <a:pt x="0" y="21"/>
                  </a:lnTo>
                  <a:lnTo>
                    <a:pt x="1" y="26"/>
                  </a:lnTo>
                  <a:lnTo>
                    <a:pt x="5" y="28"/>
                  </a:lnTo>
                  <a:lnTo>
                    <a:pt x="6" y="27"/>
                  </a:lnTo>
                  <a:lnTo>
                    <a:pt x="12" y="27"/>
                  </a:lnTo>
                  <a:lnTo>
                    <a:pt x="14" y="25"/>
                  </a:lnTo>
                  <a:lnTo>
                    <a:pt x="15" y="22"/>
                  </a:lnTo>
                  <a:lnTo>
                    <a:pt x="15" y="13"/>
                  </a:lnTo>
                  <a:lnTo>
                    <a:pt x="15" y="6"/>
                  </a:lnTo>
                  <a:lnTo>
                    <a:pt x="13" y="0"/>
                  </a:lnTo>
                  <a:close/>
                </a:path>
              </a:pathLst>
            </a:custGeom>
            <a:solidFill>
              <a:srgbClr val="5F3D68"/>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2" name="docshape513"/>
            <p:cNvSpPr>
              <a:spLocks/>
            </p:cNvSpPr>
            <p:nvPr/>
          </p:nvSpPr>
          <p:spPr bwMode="auto">
            <a:xfrm>
              <a:off x="2064" y="9463"/>
              <a:ext cx="15" cy="18"/>
            </a:xfrm>
            <a:custGeom>
              <a:avLst/>
              <a:gdLst/>
              <a:ahLst/>
              <a:cxnLst>
                <a:cxn ang="0">
                  <a:pos x="14" y="12"/>
                </a:cxn>
                <a:cxn ang="0">
                  <a:pos x="4" y="12"/>
                </a:cxn>
                <a:cxn ang="0">
                  <a:pos x="8" y="14"/>
                </a:cxn>
                <a:cxn ang="0">
                  <a:pos x="9" y="17"/>
                </a:cxn>
                <a:cxn ang="0">
                  <a:pos x="11" y="18"/>
                </a:cxn>
                <a:cxn ang="0">
                  <a:pos x="13" y="18"/>
                </a:cxn>
                <a:cxn ang="0">
                  <a:pos x="14" y="18"/>
                </a:cxn>
                <a:cxn ang="0">
                  <a:pos x="14" y="12"/>
                </a:cxn>
                <a:cxn ang="0">
                  <a:pos x="12" y="0"/>
                </a:cxn>
                <a:cxn ang="0">
                  <a:pos x="6" y="1"/>
                </a:cxn>
                <a:cxn ang="0">
                  <a:pos x="1" y="7"/>
                </a:cxn>
                <a:cxn ang="0">
                  <a:pos x="0" y="13"/>
                </a:cxn>
                <a:cxn ang="0">
                  <a:pos x="4" y="12"/>
                </a:cxn>
                <a:cxn ang="0">
                  <a:pos x="14" y="12"/>
                </a:cxn>
                <a:cxn ang="0">
                  <a:pos x="14" y="7"/>
                </a:cxn>
                <a:cxn ang="0">
                  <a:pos x="12" y="0"/>
                </a:cxn>
              </a:cxnLst>
              <a:rect l="0" t="0" r="r" b="b"/>
              <a:pathLst>
                <a:path w="15" h="18">
                  <a:moveTo>
                    <a:pt x="14" y="12"/>
                  </a:moveTo>
                  <a:lnTo>
                    <a:pt x="4" y="12"/>
                  </a:lnTo>
                  <a:lnTo>
                    <a:pt x="8" y="14"/>
                  </a:lnTo>
                  <a:lnTo>
                    <a:pt x="9" y="17"/>
                  </a:lnTo>
                  <a:lnTo>
                    <a:pt x="11" y="18"/>
                  </a:lnTo>
                  <a:lnTo>
                    <a:pt x="13" y="18"/>
                  </a:lnTo>
                  <a:lnTo>
                    <a:pt x="14" y="18"/>
                  </a:lnTo>
                  <a:lnTo>
                    <a:pt x="14" y="12"/>
                  </a:lnTo>
                  <a:close/>
                  <a:moveTo>
                    <a:pt x="12" y="0"/>
                  </a:moveTo>
                  <a:lnTo>
                    <a:pt x="6" y="1"/>
                  </a:lnTo>
                  <a:lnTo>
                    <a:pt x="1" y="7"/>
                  </a:lnTo>
                  <a:lnTo>
                    <a:pt x="0" y="13"/>
                  </a:lnTo>
                  <a:lnTo>
                    <a:pt x="4" y="12"/>
                  </a:lnTo>
                  <a:lnTo>
                    <a:pt x="14" y="12"/>
                  </a:lnTo>
                  <a:lnTo>
                    <a:pt x="14" y="7"/>
                  </a:lnTo>
                  <a:lnTo>
                    <a:pt x="12" y="0"/>
                  </a:lnTo>
                  <a:close/>
                </a:path>
              </a:pathLst>
            </a:custGeom>
            <a:solidFill>
              <a:srgbClr val="59365B"/>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3" name="docshape514"/>
            <p:cNvSpPr>
              <a:spLocks/>
            </p:cNvSpPr>
            <p:nvPr/>
          </p:nvSpPr>
          <p:spPr bwMode="auto">
            <a:xfrm>
              <a:off x="2065" y="9489"/>
              <a:ext cx="8" cy="9"/>
            </a:xfrm>
            <a:custGeom>
              <a:avLst/>
              <a:gdLst/>
              <a:ahLst/>
              <a:cxnLst>
                <a:cxn ang="0">
                  <a:pos x="1" y="0"/>
                </a:cxn>
                <a:cxn ang="0">
                  <a:pos x="0" y="6"/>
                </a:cxn>
                <a:cxn ang="0">
                  <a:pos x="6" y="8"/>
                </a:cxn>
                <a:cxn ang="0">
                  <a:pos x="7" y="2"/>
                </a:cxn>
                <a:cxn ang="0">
                  <a:pos x="1" y="0"/>
                </a:cxn>
              </a:cxnLst>
              <a:rect l="0" t="0" r="r" b="b"/>
              <a:pathLst>
                <a:path w="8" h="9">
                  <a:moveTo>
                    <a:pt x="1" y="0"/>
                  </a:moveTo>
                  <a:lnTo>
                    <a:pt x="0" y="6"/>
                  </a:lnTo>
                  <a:lnTo>
                    <a:pt x="6" y="8"/>
                  </a:lnTo>
                  <a:lnTo>
                    <a:pt x="7" y="2"/>
                  </a:lnTo>
                  <a:lnTo>
                    <a:pt x="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4" name="docshape515"/>
            <p:cNvSpPr>
              <a:spLocks/>
            </p:cNvSpPr>
            <p:nvPr/>
          </p:nvSpPr>
          <p:spPr bwMode="auto">
            <a:xfrm>
              <a:off x="2076" y="9693"/>
              <a:ext cx="20" cy="36"/>
            </a:xfrm>
            <a:custGeom>
              <a:avLst/>
              <a:gdLst/>
              <a:ahLst/>
              <a:cxnLst>
                <a:cxn ang="0">
                  <a:pos x="19" y="0"/>
                </a:cxn>
                <a:cxn ang="0">
                  <a:pos x="12" y="2"/>
                </a:cxn>
                <a:cxn ang="0">
                  <a:pos x="4" y="8"/>
                </a:cxn>
                <a:cxn ang="0">
                  <a:pos x="1" y="13"/>
                </a:cxn>
                <a:cxn ang="0">
                  <a:pos x="0" y="20"/>
                </a:cxn>
                <a:cxn ang="0">
                  <a:pos x="0" y="24"/>
                </a:cxn>
                <a:cxn ang="0">
                  <a:pos x="1" y="29"/>
                </a:cxn>
                <a:cxn ang="0">
                  <a:pos x="7" y="35"/>
                </a:cxn>
                <a:cxn ang="0">
                  <a:pos x="11" y="36"/>
                </a:cxn>
                <a:cxn ang="0">
                  <a:pos x="16" y="30"/>
                </a:cxn>
                <a:cxn ang="0">
                  <a:pos x="16" y="26"/>
                </a:cxn>
                <a:cxn ang="0">
                  <a:pos x="13" y="21"/>
                </a:cxn>
                <a:cxn ang="0">
                  <a:pos x="16" y="14"/>
                </a:cxn>
                <a:cxn ang="0">
                  <a:pos x="17" y="12"/>
                </a:cxn>
                <a:cxn ang="0">
                  <a:pos x="20" y="10"/>
                </a:cxn>
                <a:cxn ang="0">
                  <a:pos x="19" y="0"/>
                </a:cxn>
              </a:cxnLst>
              <a:rect l="0" t="0" r="r" b="b"/>
              <a:pathLst>
                <a:path w="20" h="36">
                  <a:moveTo>
                    <a:pt x="19" y="0"/>
                  </a:moveTo>
                  <a:lnTo>
                    <a:pt x="12" y="2"/>
                  </a:lnTo>
                  <a:lnTo>
                    <a:pt x="4" y="8"/>
                  </a:lnTo>
                  <a:lnTo>
                    <a:pt x="1" y="13"/>
                  </a:lnTo>
                  <a:lnTo>
                    <a:pt x="0" y="20"/>
                  </a:lnTo>
                  <a:lnTo>
                    <a:pt x="0" y="24"/>
                  </a:lnTo>
                  <a:lnTo>
                    <a:pt x="1" y="29"/>
                  </a:lnTo>
                  <a:lnTo>
                    <a:pt x="7" y="35"/>
                  </a:lnTo>
                  <a:lnTo>
                    <a:pt x="11" y="36"/>
                  </a:lnTo>
                  <a:lnTo>
                    <a:pt x="16" y="30"/>
                  </a:lnTo>
                  <a:lnTo>
                    <a:pt x="16" y="26"/>
                  </a:lnTo>
                  <a:lnTo>
                    <a:pt x="13" y="21"/>
                  </a:lnTo>
                  <a:lnTo>
                    <a:pt x="16" y="14"/>
                  </a:lnTo>
                  <a:lnTo>
                    <a:pt x="17" y="12"/>
                  </a:lnTo>
                  <a:lnTo>
                    <a:pt x="20" y="10"/>
                  </a:lnTo>
                  <a:lnTo>
                    <a:pt x="19" y="0"/>
                  </a:lnTo>
                  <a:close/>
                </a:path>
              </a:pathLst>
            </a:custGeom>
            <a:solidFill>
              <a:srgbClr val="5C8AC2"/>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5" name="docshape516"/>
            <p:cNvSpPr>
              <a:spLocks/>
            </p:cNvSpPr>
            <p:nvPr/>
          </p:nvSpPr>
          <p:spPr bwMode="auto">
            <a:xfrm>
              <a:off x="2097" y="9712"/>
              <a:ext cx="42" cy="27"/>
            </a:xfrm>
            <a:custGeom>
              <a:avLst/>
              <a:gdLst/>
              <a:ahLst/>
              <a:cxnLst>
                <a:cxn ang="0">
                  <a:pos x="37" y="0"/>
                </a:cxn>
                <a:cxn ang="0">
                  <a:pos x="27" y="2"/>
                </a:cxn>
                <a:cxn ang="0">
                  <a:pos x="24" y="6"/>
                </a:cxn>
                <a:cxn ang="0">
                  <a:pos x="21" y="10"/>
                </a:cxn>
                <a:cxn ang="0">
                  <a:pos x="19" y="12"/>
                </a:cxn>
                <a:cxn ang="0">
                  <a:pos x="15" y="11"/>
                </a:cxn>
                <a:cxn ang="0">
                  <a:pos x="9" y="8"/>
                </a:cxn>
                <a:cxn ang="0">
                  <a:pos x="6" y="6"/>
                </a:cxn>
                <a:cxn ang="0">
                  <a:pos x="1" y="10"/>
                </a:cxn>
                <a:cxn ang="0">
                  <a:pos x="0" y="13"/>
                </a:cxn>
                <a:cxn ang="0">
                  <a:pos x="1" y="20"/>
                </a:cxn>
                <a:cxn ang="0">
                  <a:pos x="3" y="22"/>
                </a:cxn>
                <a:cxn ang="0">
                  <a:pos x="8" y="25"/>
                </a:cxn>
                <a:cxn ang="0">
                  <a:pos x="10" y="26"/>
                </a:cxn>
                <a:cxn ang="0">
                  <a:pos x="19" y="26"/>
                </a:cxn>
                <a:cxn ang="0">
                  <a:pos x="25" y="25"/>
                </a:cxn>
                <a:cxn ang="0">
                  <a:pos x="34" y="20"/>
                </a:cxn>
                <a:cxn ang="0">
                  <a:pos x="41" y="12"/>
                </a:cxn>
                <a:cxn ang="0">
                  <a:pos x="37" y="0"/>
                </a:cxn>
              </a:cxnLst>
              <a:rect l="0" t="0" r="r" b="b"/>
              <a:pathLst>
                <a:path w="42" h="27">
                  <a:moveTo>
                    <a:pt x="37" y="0"/>
                  </a:moveTo>
                  <a:lnTo>
                    <a:pt x="27" y="2"/>
                  </a:lnTo>
                  <a:lnTo>
                    <a:pt x="24" y="6"/>
                  </a:lnTo>
                  <a:lnTo>
                    <a:pt x="21" y="10"/>
                  </a:lnTo>
                  <a:lnTo>
                    <a:pt x="19" y="12"/>
                  </a:lnTo>
                  <a:lnTo>
                    <a:pt x="15" y="11"/>
                  </a:lnTo>
                  <a:lnTo>
                    <a:pt x="9" y="8"/>
                  </a:lnTo>
                  <a:lnTo>
                    <a:pt x="6" y="6"/>
                  </a:lnTo>
                  <a:lnTo>
                    <a:pt x="1" y="10"/>
                  </a:lnTo>
                  <a:lnTo>
                    <a:pt x="0" y="13"/>
                  </a:lnTo>
                  <a:lnTo>
                    <a:pt x="1" y="20"/>
                  </a:lnTo>
                  <a:lnTo>
                    <a:pt x="3" y="22"/>
                  </a:lnTo>
                  <a:lnTo>
                    <a:pt x="8" y="25"/>
                  </a:lnTo>
                  <a:lnTo>
                    <a:pt x="10" y="26"/>
                  </a:lnTo>
                  <a:lnTo>
                    <a:pt x="19" y="26"/>
                  </a:lnTo>
                  <a:lnTo>
                    <a:pt x="25" y="25"/>
                  </a:lnTo>
                  <a:lnTo>
                    <a:pt x="34" y="20"/>
                  </a:lnTo>
                  <a:lnTo>
                    <a:pt x="41" y="12"/>
                  </a:lnTo>
                  <a:lnTo>
                    <a:pt x="37" y="0"/>
                  </a:lnTo>
                  <a:close/>
                </a:path>
              </a:pathLst>
            </a:custGeom>
            <a:solidFill>
              <a:srgbClr val="69B88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6" name="docshape517"/>
            <p:cNvSpPr>
              <a:spLocks/>
            </p:cNvSpPr>
            <p:nvPr/>
          </p:nvSpPr>
          <p:spPr bwMode="auto">
            <a:xfrm>
              <a:off x="2105" y="9685"/>
              <a:ext cx="42" cy="21"/>
            </a:xfrm>
            <a:custGeom>
              <a:avLst/>
              <a:gdLst/>
              <a:ahLst/>
              <a:cxnLst>
                <a:cxn ang="0">
                  <a:pos x="25" y="0"/>
                </a:cxn>
                <a:cxn ang="0">
                  <a:pos x="13" y="2"/>
                </a:cxn>
                <a:cxn ang="0">
                  <a:pos x="4" y="7"/>
                </a:cxn>
                <a:cxn ang="0">
                  <a:pos x="0" y="12"/>
                </a:cxn>
                <a:cxn ang="0">
                  <a:pos x="3" y="19"/>
                </a:cxn>
                <a:cxn ang="0">
                  <a:pos x="17" y="21"/>
                </a:cxn>
                <a:cxn ang="0">
                  <a:pos x="24" y="12"/>
                </a:cxn>
                <a:cxn ang="0">
                  <a:pos x="33" y="17"/>
                </a:cxn>
                <a:cxn ang="0">
                  <a:pos x="38" y="19"/>
                </a:cxn>
                <a:cxn ang="0">
                  <a:pos x="40" y="19"/>
                </a:cxn>
                <a:cxn ang="0">
                  <a:pos x="42" y="15"/>
                </a:cxn>
                <a:cxn ang="0">
                  <a:pos x="41" y="12"/>
                </a:cxn>
                <a:cxn ang="0">
                  <a:pos x="35" y="4"/>
                </a:cxn>
                <a:cxn ang="0">
                  <a:pos x="25" y="0"/>
                </a:cxn>
              </a:cxnLst>
              <a:rect l="0" t="0" r="r" b="b"/>
              <a:pathLst>
                <a:path w="42" h="21">
                  <a:moveTo>
                    <a:pt x="25" y="0"/>
                  </a:moveTo>
                  <a:lnTo>
                    <a:pt x="13" y="2"/>
                  </a:lnTo>
                  <a:lnTo>
                    <a:pt x="4" y="7"/>
                  </a:lnTo>
                  <a:lnTo>
                    <a:pt x="0" y="12"/>
                  </a:lnTo>
                  <a:lnTo>
                    <a:pt x="3" y="19"/>
                  </a:lnTo>
                  <a:lnTo>
                    <a:pt x="17" y="21"/>
                  </a:lnTo>
                  <a:lnTo>
                    <a:pt x="24" y="12"/>
                  </a:lnTo>
                  <a:lnTo>
                    <a:pt x="33" y="17"/>
                  </a:lnTo>
                  <a:lnTo>
                    <a:pt x="38" y="19"/>
                  </a:lnTo>
                  <a:lnTo>
                    <a:pt x="40" y="19"/>
                  </a:lnTo>
                  <a:lnTo>
                    <a:pt x="42" y="15"/>
                  </a:lnTo>
                  <a:lnTo>
                    <a:pt x="41" y="12"/>
                  </a:lnTo>
                  <a:lnTo>
                    <a:pt x="35" y="4"/>
                  </a:lnTo>
                  <a:lnTo>
                    <a:pt x="25" y="0"/>
                  </a:lnTo>
                  <a:close/>
                </a:path>
              </a:pathLst>
            </a:custGeom>
            <a:solidFill>
              <a:srgbClr val="CC4A75"/>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7" name="docshape518"/>
            <p:cNvSpPr>
              <a:spLocks/>
            </p:cNvSpPr>
            <p:nvPr/>
          </p:nvSpPr>
          <p:spPr bwMode="auto">
            <a:xfrm>
              <a:off x="2271" y="9422"/>
              <a:ext cx="140" cy="298"/>
            </a:xfrm>
            <a:custGeom>
              <a:avLst/>
              <a:gdLst/>
              <a:ahLst/>
              <a:cxnLst>
                <a:cxn ang="0">
                  <a:pos x="31" y="0"/>
                </a:cxn>
                <a:cxn ang="0">
                  <a:pos x="20" y="3"/>
                </a:cxn>
                <a:cxn ang="0">
                  <a:pos x="11" y="10"/>
                </a:cxn>
                <a:cxn ang="0">
                  <a:pos x="4" y="20"/>
                </a:cxn>
                <a:cxn ang="0">
                  <a:pos x="0" y="32"/>
                </a:cxn>
                <a:cxn ang="0">
                  <a:pos x="10" y="57"/>
                </a:cxn>
                <a:cxn ang="0">
                  <a:pos x="16" y="50"/>
                </a:cxn>
                <a:cxn ang="0">
                  <a:pos x="22" y="46"/>
                </a:cxn>
                <a:cxn ang="0">
                  <a:pos x="28" y="44"/>
                </a:cxn>
                <a:cxn ang="0">
                  <a:pos x="34" y="51"/>
                </a:cxn>
                <a:cxn ang="0">
                  <a:pos x="36" y="58"/>
                </a:cxn>
                <a:cxn ang="0">
                  <a:pos x="38" y="71"/>
                </a:cxn>
                <a:cxn ang="0">
                  <a:pos x="37" y="83"/>
                </a:cxn>
                <a:cxn ang="0">
                  <a:pos x="31" y="115"/>
                </a:cxn>
                <a:cxn ang="0">
                  <a:pos x="33" y="125"/>
                </a:cxn>
                <a:cxn ang="0">
                  <a:pos x="37" y="130"/>
                </a:cxn>
                <a:cxn ang="0">
                  <a:pos x="42" y="133"/>
                </a:cxn>
                <a:cxn ang="0">
                  <a:pos x="50" y="139"/>
                </a:cxn>
                <a:cxn ang="0">
                  <a:pos x="69" y="148"/>
                </a:cxn>
                <a:cxn ang="0">
                  <a:pos x="77" y="153"/>
                </a:cxn>
                <a:cxn ang="0">
                  <a:pos x="110" y="221"/>
                </a:cxn>
                <a:cxn ang="0">
                  <a:pos x="110" y="237"/>
                </a:cxn>
                <a:cxn ang="0">
                  <a:pos x="108" y="253"/>
                </a:cxn>
                <a:cxn ang="0">
                  <a:pos x="105" y="268"/>
                </a:cxn>
                <a:cxn ang="0">
                  <a:pos x="102" y="278"/>
                </a:cxn>
                <a:cxn ang="0">
                  <a:pos x="102" y="287"/>
                </a:cxn>
                <a:cxn ang="0">
                  <a:pos x="103" y="293"/>
                </a:cxn>
                <a:cxn ang="0">
                  <a:pos x="110" y="298"/>
                </a:cxn>
                <a:cxn ang="0">
                  <a:pos x="115" y="297"/>
                </a:cxn>
                <a:cxn ang="0">
                  <a:pos x="139" y="240"/>
                </a:cxn>
                <a:cxn ang="0">
                  <a:pos x="140" y="224"/>
                </a:cxn>
                <a:cxn ang="0">
                  <a:pos x="140" y="208"/>
                </a:cxn>
                <a:cxn ang="0">
                  <a:pos x="125" y="146"/>
                </a:cxn>
                <a:cxn ang="0">
                  <a:pos x="82" y="104"/>
                </a:cxn>
                <a:cxn ang="0">
                  <a:pos x="69" y="93"/>
                </a:cxn>
                <a:cxn ang="0">
                  <a:pos x="63" y="85"/>
                </a:cxn>
                <a:cxn ang="0">
                  <a:pos x="61" y="71"/>
                </a:cxn>
                <a:cxn ang="0">
                  <a:pos x="65" y="39"/>
                </a:cxn>
                <a:cxn ang="0">
                  <a:pos x="63" y="28"/>
                </a:cxn>
                <a:cxn ang="0">
                  <a:pos x="58" y="17"/>
                </a:cxn>
                <a:cxn ang="0">
                  <a:pos x="51" y="8"/>
                </a:cxn>
                <a:cxn ang="0">
                  <a:pos x="41" y="2"/>
                </a:cxn>
                <a:cxn ang="0">
                  <a:pos x="31" y="0"/>
                </a:cxn>
              </a:cxnLst>
              <a:rect l="0" t="0" r="r" b="b"/>
              <a:pathLst>
                <a:path w="140" h="298">
                  <a:moveTo>
                    <a:pt x="31" y="0"/>
                  </a:moveTo>
                  <a:lnTo>
                    <a:pt x="20" y="3"/>
                  </a:lnTo>
                  <a:lnTo>
                    <a:pt x="11" y="10"/>
                  </a:lnTo>
                  <a:lnTo>
                    <a:pt x="4" y="20"/>
                  </a:lnTo>
                  <a:lnTo>
                    <a:pt x="0" y="32"/>
                  </a:lnTo>
                  <a:lnTo>
                    <a:pt x="10" y="57"/>
                  </a:lnTo>
                  <a:lnTo>
                    <a:pt x="16" y="50"/>
                  </a:lnTo>
                  <a:lnTo>
                    <a:pt x="22" y="46"/>
                  </a:lnTo>
                  <a:lnTo>
                    <a:pt x="28" y="44"/>
                  </a:lnTo>
                  <a:lnTo>
                    <a:pt x="34" y="51"/>
                  </a:lnTo>
                  <a:lnTo>
                    <a:pt x="36" y="58"/>
                  </a:lnTo>
                  <a:lnTo>
                    <a:pt x="38" y="71"/>
                  </a:lnTo>
                  <a:lnTo>
                    <a:pt x="37" y="83"/>
                  </a:lnTo>
                  <a:lnTo>
                    <a:pt x="31" y="115"/>
                  </a:lnTo>
                  <a:lnTo>
                    <a:pt x="33" y="125"/>
                  </a:lnTo>
                  <a:lnTo>
                    <a:pt x="37" y="130"/>
                  </a:lnTo>
                  <a:lnTo>
                    <a:pt x="42" y="133"/>
                  </a:lnTo>
                  <a:lnTo>
                    <a:pt x="50" y="139"/>
                  </a:lnTo>
                  <a:lnTo>
                    <a:pt x="69" y="148"/>
                  </a:lnTo>
                  <a:lnTo>
                    <a:pt x="77" y="153"/>
                  </a:lnTo>
                  <a:lnTo>
                    <a:pt x="110" y="221"/>
                  </a:lnTo>
                  <a:lnTo>
                    <a:pt x="110" y="237"/>
                  </a:lnTo>
                  <a:lnTo>
                    <a:pt x="108" y="253"/>
                  </a:lnTo>
                  <a:lnTo>
                    <a:pt x="105" y="268"/>
                  </a:lnTo>
                  <a:lnTo>
                    <a:pt x="102" y="278"/>
                  </a:lnTo>
                  <a:lnTo>
                    <a:pt x="102" y="287"/>
                  </a:lnTo>
                  <a:lnTo>
                    <a:pt x="103" y="293"/>
                  </a:lnTo>
                  <a:lnTo>
                    <a:pt x="110" y="298"/>
                  </a:lnTo>
                  <a:lnTo>
                    <a:pt x="115" y="297"/>
                  </a:lnTo>
                  <a:lnTo>
                    <a:pt x="139" y="240"/>
                  </a:lnTo>
                  <a:lnTo>
                    <a:pt x="140" y="224"/>
                  </a:lnTo>
                  <a:lnTo>
                    <a:pt x="140" y="208"/>
                  </a:lnTo>
                  <a:lnTo>
                    <a:pt x="125" y="146"/>
                  </a:lnTo>
                  <a:lnTo>
                    <a:pt x="82" y="104"/>
                  </a:lnTo>
                  <a:lnTo>
                    <a:pt x="69" y="93"/>
                  </a:lnTo>
                  <a:lnTo>
                    <a:pt x="63" y="85"/>
                  </a:lnTo>
                  <a:lnTo>
                    <a:pt x="61" y="71"/>
                  </a:lnTo>
                  <a:lnTo>
                    <a:pt x="65" y="39"/>
                  </a:lnTo>
                  <a:lnTo>
                    <a:pt x="63" y="28"/>
                  </a:lnTo>
                  <a:lnTo>
                    <a:pt x="58" y="17"/>
                  </a:lnTo>
                  <a:lnTo>
                    <a:pt x="51" y="8"/>
                  </a:lnTo>
                  <a:lnTo>
                    <a:pt x="41" y="2"/>
                  </a:lnTo>
                  <a:lnTo>
                    <a:pt x="31" y="0"/>
                  </a:lnTo>
                  <a:close/>
                </a:path>
              </a:pathLst>
            </a:custGeom>
            <a:solidFill>
              <a:srgbClr val="AB787D"/>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8" name="docshape519"/>
            <p:cNvSpPr>
              <a:spLocks/>
            </p:cNvSpPr>
            <p:nvPr/>
          </p:nvSpPr>
          <p:spPr bwMode="auto">
            <a:xfrm>
              <a:off x="2133" y="9682"/>
              <a:ext cx="66" cy="43"/>
            </a:xfrm>
            <a:custGeom>
              <a:avLst/>
              <a:gdLst/>
              <a:ahLst/>
              <a:cxnLst>
                <a:cxn ang="0">
                  <a:pos x="32" y="0"/>
                </a:cxn>
                <a:cxn ang="0">
                  <a:pos x="31" y="6"/>
                </a:cxn>
                <a:cxn ang="0">
                  <a:pos x="35" y="9"/>
                </a:cxn>
                <a:cxn ang="0">
                  <a:pos x="37" y="13"/>
                </a:cxn>
                <a:cxn ang="0">
                  <a:pos x="34" y="13"/>
                </a:cxn>
                <a:cxn ang="0">
                  <a:pos x="24" y="11"/>
                </a:cxn>
                <a:cxn ang="0">
                  <a:pos x="21" y="11"/>
                </a:cxn>
                <a:cxn ang="0">
                  <a:pos x="17" y="11"/>
                </a:cxn>
                <a:cxn ang="0">
                  <a:pos x="10" y="12"/>
                </a:cxn>
                <a:cxn ang="0">
                  <a:pos x="9" y="16"/>
                </a:cxn>
                <a:cxn ang="0">
                  <a:pos x="0" y="16"/>
                </a:cxn>
                <a:cxn ang="0">
                  <a:pos x="64" y="43"/>
                </a:cxn>
                <a:cxn ang="0">
                  <a:pos x="65" y="29"/>
                </a:cxn>
                <a:cxn ang="0">
                  <a:pos x="62" y="18"/>
                </a:cxn>
                <a:cxn ang="0">
                  <a:pos x="53" y="9"/>
                </a:cxn>
                <a:cxn ang="0">
                  <a:pos x="42" y="4"/>
                </a:cxn>
                <a:cxn ang="0">
                  <a:pos x="32" y="0"/>
                </a:cxn>
              </a:cxnLst>
              <a:rect l="0" t="0" r="r" b="b"/>
              <a:pathLst>
                <a:path w="66" h="43">
                  <a:moveTo>
                    <a:pt x="32" y="0"/>
                  </a:moveTo>
                  <a:lnTo>
                    <a:pt x="31" y="6"/>
                  </a:lnTo>
                  <a:lnTo>
                    <a:pt x="35" y="9"/>
                  </a:lnTo>
                  <a:lnTo>
                    <a:pt x="37" y="13"/>
                  </a:lnTo>
                  <a:lnTo>
                    <a:pt x="34" y="13"/>
                  </a:lnTo>
                  <a:lnTo>
                    <a:pt x="24" y="11"/>
                  </a:lnTo>
                  <a:lnTo>
                    <a:pt x="21" y="11"/>
                  </a:lnTo>
                  <a:lnTo>
                    <a:pt x="17" y="11"/>
                  </a:lnTo>
                  <a:lnTo>
                    <a:pt x="10" y="12"/>
                  </a:lnTo>
                  <a:lnTo>
                    <a:pt x="9" y="16"/>
                  </a:lnTo>
                  <a:lnTo>
                    <a:pt x="0" y="16"/>
                  </a:lnTo>
                  <a:lnTo>
                    <a:pt x="64" y="43"/>
                  </a:lnTo>
                  <a:lnTo>
                    <a:pt x="65" y="29"/>
                  </a:lnTo>
                  <a:lnTo>
                    <a:pt x="62" y="18"/>
                  </a:lnTo>
                  <a:lnTo>
                    <a:pt x="53" y="9"/>
                  </a:lnTo>
                  <a:lnTo>
                    <a:pt x="42" y="4"/>
                  </a:lnTo>
                  <a:lnTo>
                    <a:pt x="32" y="0"/>
                  </a:lnTo>
                  <a:close/>
                </a:path>
              </a:pathLst>
            </a:custGeom>
            <a:solidFill>
              <a:srgbClr val="E49EA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159" name="docshape520"/>
            <p:cNvSpPr>
              <a:spLocks/>
            </p:cNvSpPr>
            <p:nvPr/>
          </p:nvSpPr>
          <p:spPr bwMode="auto">
            <a:xfrm>
              <a:off x="2186" y="9560"/>
              <a:ext cx="152" cy="172"/>
            </a:xfrm>
            <a:custGeom>
              <a:avLst/>
              <a:gdLst/>
              <a:ahLst/>
              <a:cxnLst>
                <a:cxn ang="0">
                  <a:pos x="118" y="0"/>
                </a:cxn>
                <a:cxn ang="0">
                  <a:pos x="115" y="2"/>
                </a:cxn>
                <a:cxn ang="0">
                  <a:pos x="114" y="36"/>
                </a:cxn>
                <a:cxn ang="0">
                  <a:pos x="105" y="66"/>
                </a:cxn>
                <a:cxn ang="0">
                  <a:pos x="91" y="94"/>
                </a:cxn>
                <a:cxn ang="0">
                  <a:pos x="75" y="123"/>
                </a:cxn>
                <a:cxn ang="0">
                  <a:pos x="14" y="130"/>
                </a:cxn>
                <a:cxn ang="0">
                  <a:pos x="0" y="167"/>
                </a:cxn>
                <a:cxn ang="0">
                  <a:pos x="3" y="171"/>
                </a:cxn>
                <a:cxn ang="0">
                  <a:pos x="89" y="166"/>
                </a:cxn>
                <a:cxn ang="0">
                  <a:pos x="118" y="121"/>
                </a:cxn>
                <a:cxn ang="0">
                  <a:pos x="129" y="106"/>
                </a:cxn>
                <a:cxn ang="0">
                  <a:pos x="139" y="90"/>
                </a:cxn>
                <a:cxn ang="0">
                  <a:pos x="148" y="72"/>
                </a:cxn>
                <a:cxn ang="0">
                  <a:pos x="151" y="53"/>
                </a:cxn>
                <a:cxn ang="0">
                  <a:pos x="151" y="45"/>
                </a:cxn>
                <a:cxn ang="0">
                  <a:pos x="120" y="1"/>
                </a:cxn>
                <a:cxn ang="0">
                  <a:pos x="118" y="0"/>
                </a:cxn>
              </a:cxnLst>
              <a:rect l="0" t="0" r="r" b="b"/>
              <a:pathLst>
                <a:path w="152" h="172">
                  <a:moveTo>
                    <a:pt x="118" y="0"/>
                  </a:moveTo>
                  <a:lnTo>
                    <a:pt x="115" y="2"/>
                  </a:lnTo>
                  <a:lnTo>
                    <a:pt x="114" y="36"/>
                  </a:lnTo>
                  <a:lnTo>
                    <a:pt x="105" y="66"/>
                  </a:lnTo>
                  <a:lnTo>
                    <a:pt x="91" y="94"/>
                  </a:lnTo>
                  <a:lnTo>
                    <a:pt x="75" y="123"/>
                  </a:lnTo>
                  <a:lnTo>
                    <a:pt x="14" y="130"/>
                  </a:lnTo>
                  <a:lnTo>
                    <a:pt x="0" y="167"/>
                  </a:lnTo>
                  <a:lnTo>
                    <a:pt x="3" y="171"/>
                  </a:lnTo>
                  <a:lnTo>
                    <a:pt x="89" y="166"/>
                  </a:lnTo>
                  <a:lnTo>
                    <a:pt x="118" y="121"/>
                  </a:lnTo>
                  <a:lnTo>
                    <a:pt x="129" y="106"/>
                  </a:lnTo>
                  <a:lnTo>
                    <a:pt x="139" y="90"/>
                  </a:lnTo>
                  <a:lnTo>
                    <a:pt x="148" y="72"/>
                  </a:lnTo>
                  <a:lnTo>
                    <a:pt x="151" y="53"/>
                  </a:lnTo>
                  <a:lnTo>
                    <a:pt x="151" y="45"/>
                  </a:lnTo>
                  <a:lnTo>
                    <a:pt x="120" y="1"/>
                  </a:lnTo>
                  <a:lnTo>
                    <a:pt x="118" y="0"/>
                  </a:lnTo>
                  <a:close/>
                </a:path>
              </a:pathLst>
            </a:custGeom>
            <a:solidFill>
              <a:srgbClr val="69B88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1160" name="docshape521"/>
            <p:cNvPicPr>
              <a:picLocks noChangeAspect="1" noChangeArrowheads="1"/>
            </p:cNvPicPr>
            <p:nvPr/>
          </p:nvPicPr>
          <p:blipFill>
            <a:blip r:embed="rId24"/>
            <a:srcRect/>
            <a:stretch>
              <a:fillRect/>
            </a:stretch>
          </p:blipFill>
          <p:spPr bwMode="auto">
            <a:xfrm>
              <a:off x="2594" y="9488"/>
              <a:ext cx="586" cy="748"/>
            </a:xfrm>
            <a:prstGeom prst="rect">
              <a:avLst/>
            </a:prstGeom>
            <a:noFill/>
            <a:ln w="9525">
              <a:noFill/>
              <a:miter lim="800000"/>
              <a:headEnd/>
              <a:tailEnd/>
            </a:ln>
          </p:spPr>
        </p:pic>
      </p:grpSp>
      <p:sp>
        <p:nvSpPr>
          <p:cNvPr id="409" name="408 Metin kutusu"/>
          <p:cNvSpPr txBox="1"/>
          <p:nvPr/>
        </p:nvSpPr>
        <p:spPr>
          <a:xfrm>
            <a:off x="799037" y="772523"/>
            <a:ext cx="7630615" cy="646331"/>
          </a:xfrm>
          <a:prstGeom prst="rect">
            <a:avLst/>
          </a:prstGeom>
          <a:noFill/>
        </p:spPr>
        <p:txBody>
          <a:bodyPr wrap="none" rtlCol="0">
            <a:spAutoFit/>
          </a:bodyPr>
          <a:lstStyle/>
          <a:p>
            <a:r>
              <a:rPr lang="tr-TR" sz="3600" b="1" dirty="0" smtClean="0">
                <a:solidFill>
                  <a:srgbClr val="002060"/>
                </a:solidFill>
                <a:latin typeface="Algerian" pitchFamily="82" charset="0"/>
              </a:rPr>
              <a:t>SIRALAMA ŞARTI OLAN BÖLÜMLER</a:t>
            </a:r>
            <a:endParaRPr lang="tr-TR" sz="3600" b="1" dirty="0">
              <a:solidFill>
                <a:srgbClr val="002060"/>
              </a:solidFill>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731969"/>
            <a:ext cx="8229600" cy="3768733"/>
          </a:xfrm>
        </p:spPr>
        <p:txBody>
          <a:bodyPr>
            <a:normAutofit fontScale="92500" lnSpcReduction="20000"/>
          </a:bodyPr>
          <a:lstStyle/>
          <a:p>
            <a:pPr marL="0" indent="0">
              <a:buNone/>
            </a:pPr>
            <a:endParaRPr lang="tr-TR" b="1" dirty="0" smtClean="0">
              <a:solidFill>
                <a:schemeClr val="accent2">
                  <a:lumMod val="75000"/>
                </a:schemeClr>
              </a:solidFill>
            </a:endParaRPr>
          </a:p>
          <a:p>
            <a:r>
              <a:rPr lang="tr-TR" b="1" dirty="0" smtClean="0">
                <a:solidFill>
                  <a:schemeClr val="accent2">
                    <a:lumMod val="75000"/>
                  </a:schemeClr>
                </a:solidFill>
                <a:effectLst>
                  <a:outerShdw blurRad="38100" dist="38100" dir="2700000" algn="tl">
                    <a:srgbClr val="000000">
                      <a:alpha val="43137"/>
                    </a:srgbClr>
                  </a:outerShdw>
                </a:effectLst>
                <a:latin typeface="Algerian" pitchFamily="82" charset="0"/>
              </a:rPr>
              <a:t>BİRİNCİ AŞAMA: </a:t>
            </a:r>
            <a:r>
              <a:rPr lang="tr-TR" sz="2400" dirty="0" smtClean="0">
                <a:solidFill>
                  <a:srgbClr val="C00000"/>
                </a:solidFill>
              </a:rPr>
              <a:t>TEMEL YETERLİLİK TESTİ </a:t>
            </a:r>
            <a:r>
              <a:rPr lang="tr-TR" sz="2400" dirty="0" smtClean="0">
                <a:solidFill>
                  <a:srgbClr val="002060"/>
                </a:solidFill>
              </a:rPr>
              <a:t>(TYT)</a:t>
            </a:r>
            <a:endParaRPr lang="tr-TR" sz="2400" dirty="0" smtClean="0">
              <a:solidFill>
                <a:schemeClr val="accent2">
                  <a:lumMod val="75000"/>
                </a:schemeClr>
              </a:solidFill>
            </a:endParaRPr>
          </a:p>
          <a:p>
            <a:endParaRPr lang="tr-TR" dirty="0" smtClean="0"/>
          </a:p>
          <a:p>
            <a:pPr marL="0" indent="0">
              <a:buNone/>
            </a:pPr>
            <a:r>
              <a:rPr lang="tr-TR" dirty="0" smtClean="0">
                <a:solidFill>
                  <a:schemeClr val="accent2">
                    <a:lumMod val="75000"/>
                  </a:schemeClr>
                </a:solidFill>
              </a:rPr>
              <a:t>   </a:t>
            </a:r>
            <a:endParaRPr lang="tr-TR" b="1" dirty="0" smtClean="0">
              <a:solidFill>
                <a:schemeClr val="accent2">
                  <a:lumMod val="75000"/>
                </a:schemeClr>
              </a:solidFill>
              <a:effectLst>
                <a:outerShdw blurRad="38100" dist="38100" dir="2700000" algn="tl">
                  <a:srgbClr val="000000">
                    <a:alpha val="43137"/>
                  </a:srgbClr>
                </a:outerShdw>
              </a:effectLst>
            </a:endParaRPr>
          </a:p>
          <a:p>
            <a:r>
              <a:rPr lang="tr-TR" b="1" dirty="0" smtClean="0">
                <a:solidFill>
                  <a:schemeClr val="accent2">
                    <a:lumMod val="75000"/>
                  </a:schemeClr>
                </a:solidFill>
                <a:effectLst>
                  <a:outerShdw blurRad="38100" dist="38100" dir="2700000" algn="tl">
                    <a:srgbClr val="000000">
                      <a:alpha val="43137"/>
                    </a:srgbClr>
                  </a:outerShdw>
                </a:effectLst>
                <a:latin typeface="Algerian" pitchFamily="82" charset="0"/>
              </a:rPr>
              <a:t>İKİNCİ AŞAMA: </a:t>
            </a:r>
            <a:r>
              <a:rPr lang="tr-TR" sz="2400" dirty="0" smtClean="0">
                <a:solidFill>
                  <a:srgbClr val="C00000"/>
                </a:solidFill>
              </a:rPr>
              <a:t>ALAN YETERLİK TESTİ </a:t>
            </a:r>
            <a:r>
              <a:rPr lang="tr-TR" sz="2400" dirty="0" smtClean="0">
                <a:solidFill>
                  <a:srgbClr val="002060"/>
                </a:solidFill>
              </a:rPr>
              <a:t>(AYT)</a:t>
            </a:r>
          </a:p>
          <a:p>
            <a:pPr marL="0" indent="0">
              <a:buNone/>
            </a:pPr>
            <a:r>
              <a:rPr lang="tr-TR" sz="2400" dirty="0" smtClean="0">
                <a:solidFill>
                  <a:srgbClr val="002060"/>
                </a:solidFill>
              </a:rPr>
              <a:t>                               </a:t>
            </a:r>
            <a:r>
              <a:rPr lang="tr-TR" sz="2400" dirty="0" smtClean="0">
                <a:solidFill>
                  <a:srgbClr val="C00000"/>
                </a:solidFill>
              </a:rPr>
              <a:t>YABANCI DİL TESTİ  </a:t>
            </a:r>
            <a:r>
              <a:rPr lang="tr-TR" sz="2400" dirty="0" smtClean="0">
                <a:solidFill>
                  <a:srgbClr val="002060"/>
                </a:solidFill>
              </a:rPr>
              <a:t>(YDT)    </a:t>
            </a:r>
          </a:p>
          <a:p>
            <a:pPr marL="0" indent="0">
              <a:buNone/>
            </a:pPr>
            <a:endParaRPr lang="tr-TR" sz="2000" b="1" dirty="0" smtClean="0">
              <a:solidFill>
                <a:srgbClr val="002060"/>
              </a:solidFill>
            </a:endParaRPr>
          </a:p>
          <a:p>
            <a:pPr marL="0" indent="0">
              <a:buNone/>
            </a:pPr>
            <a:r>
              <a:rPr lang="tr-TR" b="1" dirty="0" smtClean="0"/>
              <a:t> </a:t>
            </a:r>
          </a:p>
          <a:p>
            <a:r>
              <a:rPr lang="tr-TR" b="1" dirty="0" smtClean="0">
                <a:solidFill>
                  <a:schemeClr val="accent2">
                    <a:lumMod val="75000"/>
                  </a:schemeClr>
                </a:solidFill>
                <a:effectLst>
                  <a:outerShdw blurRad="38100" dist="38100" dir="2700000" algn="tl">
                    <a:srgbClr val="000000">
                      <a:alpha val="43137"/>
                    </a:srgbClr>
                  </a:outerShdw>
                </a:effectLst>
                <a:latin typeface="Algerian" pitchFamily="82" charset="0"/>
              </a:rPr>
              <a:t>AYRICA: </a:t>
            </a:r>
            <a:r>
              <a:rPr lang="tr-TR" sz="2400" dirty="0" smtClean="0">
                <a:solidFill>
                  <a:srgbClr val="C00000"/>
                </a:solidFill>
              </a:rPr>
              <a:t>MİLLİ SAVUNMA ÜNİVERSİTESİ SINAVI</a:t>
            </a:r>
            <a:r>
              <a:rPr lang="tr-TR" sz="2400" dirty="0" smtClean="0">
                <a:solidFill>
                  <a:srgbClr val="002060"/>
                </a:solidFill>
              </a:rPr>
              <a:t> (MSÜ) </a:t>
            </a:r>
          </a:p>
          <a:p>
            <a:pPr marL="0" indent="0">
              <a:buNone/>
            </a:pPr>
            <a:r>
              <a:rPr lang="tr-TR" b="1" dirty="0" smtClean="0"/>
              <a:t> </a:t>
            </a:r>
          </a:p>
          <a:p>
            <a:pPr marL="0" indent="0">
              <a:buNone/>
            </a:pPr>
            <a:endParaRPr lang="tr-TR" b="1" dirty="0"/>
          </a:p>
          <a:p>
            <a:pPr marL="0" indent="0">
              <a:buNone/>
            </a:pPr>
            <a:endParaRPr lang="tr-TR"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 name="141 Diyagram"/>
          <p:cNvGraphicFramePr/>
          <p:nvPr/>
        </p:nvGraphicFramePr>
        <p:xfrm>
          <a:off x="214282" y="2214554"/>
          <a:ext cx="8572560" cy="3071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 name="148 Diyagram"/>
          <p:cNvGraphicFramePr/>
          <p:nvPr/>
        </p:nvGraphicFramePr>
        <p:xfrm>
          <a:off x="285720" y="1142984"/>
          <a:ext cx="857256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ocshapegroup317"/>
          <p:cNvGrpSpPr>
            <a:grpSpLocks/>
          </p:cNvGrpSpPr>
          <p:nvPr/>
        </p:nvGrpSpPr>
        <p:grpSpPr bwMode="auto">
          <a:xfrm>
            <a:off x="0" y="1214422"/>
            <a:ext cx="12644494" cy="1638300"/>
            <a:chOff x="0" y="0"/>
            <a:chExt cx="14009" cy="2579"/>
          </a:xfrm>
        </p:grpSpPr>
        <p:pic>
          <p:nvPicPr>
            <p:cNvPr id="2051" name="docshape318"/>
            <p:cNvPicPr>
              <a:picLocks noChangeAspect="1" noChangeArrowheads="1"/>
            </p:cNvPicPr>
            <p:nvPr/>
          </p:nvPicPr>
          <p:blipFill>
            <a:blip r:embed="rId2"/>
            <a:srcRect/>
            <a:stretch>
              <a:fillRect/>
            </a:stretch>
          </p:blipFill>
          <p:spPr bwMode="auto">
            <a:xfrm>
              <a:off x="0" y="0"/>
              <a:ext cx="14009" cy="2579"/>
            </a:xfrm>
            <a:prstGeom prst="rect">
              <a:avLst/>
            </a:prstGeom>
            <a:noFill/>
            <a:ln w="9525">
              <a:noFill/>
              <a:miter lim="800000"/>
              <a:headEnd/>
              <a:tailEnd/>
            </a:ln>
          </p:spPr>
        </p:pic>
        <p:sp>
          <p:nvSpPr>
            <p:cNvPr id="2053" name="docshape320"/>
            <p:cNvSpPr txBox="1">
              <a:spLocks noChangeArrowheads="1"/>
            </p:cNvSpPr>
            <p:nvPr/>
          </p:nvSpPr>
          <p:spPr bwMode="auto">
            <a:xfrm>
              <a:off x="4212" y="637"/>
              <a:ext cx="1674"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222000"/>
                </a:lnSpc>
                <a:spcBef>
                  <a:spcPct val="0"/>
                </a:spcBef>
                <a:spcAft>
                  <a:spcPts val="1000"/>
                </a:spcAft>
                <a:buClrTx/>
                <a:buSzTx/>
                <a:buFontTx/>
                <a:buNone/>
                <a:tabLst/>
              </a:pPr>
              <a:endParaRPr kumimoji="0" lang="tr-TR" sz="22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4" name="docshape321"/>
            <p:cNvSpPr txBox="1">
              <a:spLocks noChangeArrowheads="1"/>
            </p:cNvSpPr>
            <p:nvPr/>
          </p:nvSpPr>
          <p:spPr bwMode="auto">
            <a:xfrm>
              <a:off x="7858" y="704"/>
              <a:ext cx="1524" cy="12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71000"/>
                </a:lnSpc>
                <a:spcBef>
                  <a:spcPct val="0"/>
                </a:spcBef>
                <a:spcAft>
                  <a:spcPts val="1000"/>
                </a:spcAft>
                <a:buClrTx/>
                <a:buSzTx/>
                <a:buFontTx/>
                <a:buNone/>
                <a:tabLst/>
              </a:pPr>
              <a:endParaRPr kumimoji="0" lang="tr-TR" sz="17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5" name="docshape322"/>
            <p:cNvSpPr txBox="1">
              <a:spLocks noChangeArrowheads="1"/>
            </p:cNvSpPr>
            <p:nvPr/>
          </p:nvSpPr>
          <p:spPr bwMode="auto">
            <a:xfrm>
              <a:off x="11308" y="678"/>
              <a:ext cx="1922"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338"/>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9 Metin kutusu"/>
          <p:cNvSpPr txBox="1"/>
          <p:nvPr/>
        </p:nvSpPr>
        <p:spPr>
          <a:xfrm>
            <a:off x="571472" y="1714488"/>
            <a:ext cx="8001056" cy="1200329"/>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120		                                  135	                                      20 NİSAN                                  </a:t>
            </a:r>
          </a:p>
          <a:p>
            <a:r>
              <a:rPr lang="tr-TR"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SORU		              DAKİKA		                          2022		              </a:t>
            </a:r>
          </a:p>
          <a:p>
            <a:endParaRPr lang="tr-T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12" name="11 Diyagram"/>
          <p:cNvGraphicFramePr/>
          <p:nvPr/>
        </p:nvGraphicFramePr>
        <p:xfrm>
          <a:off x="1071538" y="3786190"/>
          <a:ext cx="7000924"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docshapegroup588"/>
          <p:cNvGrpSpPr>
            <a:grpSpLocks/>
          </p:cNvGrpSpPr>
          <p:nvPr/>
        </p:nvGrpSpPr>
        <p:grpSpPr bwMode="auto">
          <a:xfrm>
            <a:off x="142844" y="1071546"/>
            <a:ext cx="8858280" cy="5643602"/>
            <a:chOff x="532" y="-2"/>
            <a:chExt cx="15774" cy="6520"/>
          </a:xfrm>
        </p:grpSpPr>
        <p:pic>
          <p:nvPicPr>
            <p:cNvPr id="3075" name="docshape589"/>
            <p:cNvPicPr>
              <a:picLocks noChangeAspect="1" noChangeArrowheads="1"/>
            </p:cNvPicPr>
            <p:nvPr/>
          </p:nvPicPr>
          <p:blipFill>
            <a:blip r:embed="rId2"/>
            <a:srcRect/>
            <a:stretch>
              <a:fillRect/>
            </a:stretch>
          </p:blipFill>
          <p:spPr bwMode="auto">
            <a:xfrm>
              <a:off x="3355" y="828"/>
              <a:ext cx="462" cy="467"/>
            </a:xfrm>
            <a:prstGeom prst="rect">
              <a:avLst/>
            </a:prstGeom>
            <a:noFill/>
            <a:ln w="9525">
              <a:noFill/>
              <a:miter lim="800000"/>
              <a:headEnd/>
              <a:tailEnd/>
            </a:ln>
          </p:spPr>
        </p:pic>
        <p:pic>
          <p:nvPicPr>
            <p:cNvPr id="3076" name="docshape590"/>
            <p:cNvPicPr>
              <a:picLocks noChangeAspect="1" noChangeArrowheads="1"/>
            </p:cNvPicPr>
            <p:nvPr/>
          </p:nvPicPr>
          <p:blipFill>
            <a:blip r:embed="rId3"/>
            <a:srcRect/>
            <a:stretch>
              <a:fillRect/>
            </a:stretch>
          </p:blipFill>
          <p:spPr bwMode="auto">
            <a:xfrm>
              <a:off x="4508" y="1742"/>
              <a:ext cx="462" cy="467"/>
            </a:xfrm>
            <a:prstGeom prst="rect">
              <a:avLst/>
            </a:prstGeom>
            <a:noFill/>
            <a:ln w="9525">
              <a:noFill/>
              <a:miter lim="800000"/>
              <a:headEnd/>
              <a:tailEnd/>
            </a:ln>
          </p:spPr>
        </p:pic>
        <p:pic>
          <p:nvPicPr>
            <p:cNvPr id="3077" name="docshape591"/>
            <p:cNvPicPr>
              <a:picLocks noChangeAspect="1" noChangeArrowheads="1"/>
            </p:cNvPicPr>
            <p:nvPr/>
          </p:nvPicPr>
          <p:blipFill>
            <a:blip r:embed="rId4"/>
            <a:srcRect/>
            <a:stretch>
              <a:fillRect/>
            </a:stretch>
          </p:blipFill>
          <p:spPr bwMode="auto">
            <a:xfrm>
              <a:off x="4911" y="3073"/>
              <a:ext cx="462" cy="467"/>
            </a:xfrm>
            <a:prstGeom prst="rect">
              <a:avLst/>
            </a:prstGeom>
            <a:noFill/>
            <a:ln w="9525">
              <a:noFill/>
              <a:miter lim="800000"/>
              <a:headEnd/>
              <a:tailEnd/>
            </a:ln>
          </p:spPr>
        </p:pic>
        <p:pic>
          <p:nvPicPr>
            <p:cNvPr id="3078" name="docshape592"/>
            <p:cNvPicPr>
              <a:picLocks noChangeAspect="1" noChangeArrowheads="1"/>
            </p:cNvPicPr>
            <p:nvPr/>
          </p:nvPicPr>
          <p:blipFill>
            <a:blip r:embed="rId5"/>
            <a:srcRect/>
            <a:stretch>
              <a:fillRect/>
            </a:stretch>
          </p:blipFill>
          <p:spPr bwMode="auto">
            <a:xfrm>
              <a:off x="4408" y="4458"/>
              <a:ext cx="462" cy="467"/>
            </a:xfrm>
            <a:prstGeom prst="rect">
              <a:avLst/>
            </a:prstGeom>
            <a:noFill/>
            <a:ln w="9525">
              <a:noFill/>
              <a:miter lim="800000"/>
              <a:headEnd/>
              <a:tailEnd/>
            </a:ln>
          </p:spPr>
        </p:pic>
        <p:pic>
          <p:nvPicPr>
            <p:cNvPr id="3079" name="docshape593"/>
            <p:cNvPicPr>
              <a:picLocks noChangeAspect="1" noChangeArrowheads="1"/>
            </p:cNvPicPr>
            <p:nvPr/>
          </p:nvPicPr>
          <p:blipFill>
            <a:blip r:embed="rId6"/>
            <a:srcRect/>
            <a:stretch>
              <a:fillRect/>
            </a:stretch>
          </p:blipFill>
          <p:spPr bwMode="auto">
            <a:xfrm>
              <a:off x="3371" y="5201"/>
              <a:ext cx="462" cy="467"/>
            </a:xfrm>
            <a:prstGeom prst="rect">
              <a:avLst/>
            </a:prstGeom>
            <a:noFill/>
            <a:ln w="9525">
              <a:noFill/>
              <a:miter lim="800000"/>
              <a:headEnd/>
              <a:tailEnd/>
            </a:ln>
          </p:spPr>
        </p:pic>
        <p:sp>
          <p:nvSpPr>
            <p:cNvPr id="3080" name="docshape594"/>
            <p:cNvSpPr>
              <a:spLocks/>
            </p:cNvSpPr>
            <p:nvPr/>
          </p:nvSpPr>
          <p:spPr bwMode="auto">
            <a:xfrm>
              <a:off x="532" y="876"/>
              <a:ext cx="4608" cy="4600"/>
            </a:xfrm>
            <a:custGeom>
              <a:avLst/>
              <a:gdLst/>
              <a:ahLst/>
              <a:cxnLst>
                <a:cxn ang="0">
                  <a:pos x="2750" y="40"/>
                </a:cxn>
                <a:cxn ang="0">
                  <a:pos x="1245" y="260"/>
                </a:cxn>
                <a:cxn ang="0">
                  <a:pos x="887" y="480"/>
                </a:cxn>
                <a:cxn ang="0">
                  <a:pos x="578" y="780"/>
                </a:cxn>
                <a:cxn ang="0">
                  <a:pos x="327" y="1120"/>
                </a:cxn>
                <a:cxn ang="0">
                  <a:pos x="141" y="1500"/>
                </a:cxn>
                <a:cxn ang="0">
                  <a:pos x="30" y="1940"/>
                </a:cxn>
                <a:cxn ang="0">
                  <a:pos x="1" y="2380"/>
                </a:cxn>
                <a:cxn ang="0">
                  <a:pos x="58" y="2820"/>
                </a:cxn>
                <a:cxn ang="0">
                  <a:pos x="195" y="3240"/>
                </a:cxn>
                <a:cxn ang="0">
                  <a:pos x="403" y="3600"/>
                </a:cxn>
                <a:cxn ang="0">
                  <a:pos x="675" y="3940"/>
                </a:cxn>
                <a:cxn ang="0">
                  <a:pos x="1001" y="4200"/>
                </a:cxn>
                <a:cxn ang="0">
                  <a:pos x="1374" y="4420"/>
                </a:cxn>
                <a:cxn ang="0">
                  <a:pos x="2144" y="4540"/>
                </a:cxn>
                <a:cxn ang="0">
                  <a:pos x="1540" y="4400"/>
                </a:cxn>
                <a:cxn ang="0">
                  <a:pos x="1070" y="4180"/>
                </a:cxn>
                <a:cxn ang="0">
                  <a:pos x="723" y="3880"/>
                </a:cxn>
                <a:cxn ang="0">
                  <a:pos x="440" y="3540"/>
                </a:cxn>
                <a:cxn ang="0">
                  <a:pos x="230" y="3140"/>
                </a:cxn>
                <a:cxn ang="0">
                  <a:pos x="103" y="2700"/>
                </a:cxn>
                <a:cxn ang="0">
                  <a:pos x="70" y="2220"/>
                </a:cxn>
                <a:cxn ang="0">
                  <a:pos x="135" y="1760"/>
                </a:cxn>
                <a:cxn ang="0">
                  <a:pos x="291" y="1340"/>
                </a:cxn>
                <a:cxn ang="0">
                  <a:pos x="527" y="960"/>
                </a:cxn>
                <a:cxn ang="0">
                  <a:pos x="832" y="620"/>
                </a:cxn>
                <a:cxn ang="0">
                  <a:pos x="1197" y="360"/>
                </a:cxn>
                <a:cxn ang="0">
                  <a:pos x="1910" y="100"/>
                </a:cxn>
                <a:cxn ang="0">
                  <a:pos x="2542" y="80"/>
                </a:cxn>
                <a:cxn ang="0">
                  <a:pos x="3277" y="300"/>
                </a:cxn>
                <a:cxn ang="0">
                  <a:pos x="3660" y="520"/>
                </a:cxn>
                <a:cxn ang="0">
                  <a:pos x="3986" y="840"/>
                </a:cxn>
                <a:cxn ang="0">
                  <a:pos x="4246" y="1200"/>
                </a:cxn>
                <a:cxn ang="0">
                  <a:pos x="4430" y="1620"/>
                </a:cxn>
                <a:cxn ang="0">
                  <a:pos x="4526" y="2060"/>
                </a:cxn>
                <a:cxn ang="0">
                  <a:pos x="4526" y="2540"/>
                </a:cxn>
                <a:cxn ang="0">
                  <a:pos x="4430" y="3000"/>
                </a:cxn>
                <a:cxn ang="0">
                  <a:pos x="4246" y="3420"/>
                </a:cxn>
                <a:cxn ang="0">
                  <a:pos x="3986" y="3780"/>
                </a:cxn>
                <a:cxn ang="0">
                  <a:pos x="3660" y="4080"/>
                </a:cxn>
                <a:cxn ang="0">
                  <a:pos x="3277" y="4320"/>
                </a:cxn>
                <a:cxn ang="0">
                  <a:pos x="2620" y="4520"/>
                </a:cxn>
                <a:cxn ang="0">
                  <a:pos x="3233" y="4420"/>
                </a:cxn>
                <a:cxn ang="0">
                  <a:pos x="3606" y="4200"/>
                </a:cxn>
                <a:cxn ang="0">
                  <a:pos x="3933" y="3940"/>
                </a:cxn>
                <a:cxn ang="0">
                  <a:pos x="4204" y="3600"/>
                </a:cxn>
                <a:cxn ang="0">
                  <a:pos x="4412" y="3240"/>
                </a:cxn>
                <a:cxn ang="0">
                  <a:pos x="4549" y="2820"/>
                </a:cxn>
                <a:cxn ang="0">
                  <a:pos x="4606" y="2380"/>
                </a:cxn>
                <a:cxn ang="0">
                  <a:pos x="4577" y="1940"/>
                </a:cxn>
                <a:cxn ang="0">
                  <a:pos x="4466" y="1500"/>
                </a:cxn>
                <a:cxn ang="0">
                  <a:pos x="4281" y="1120"/>
                </a:cxn>
                <a:cxn ang="0">
                  <a:pos x="4030" y="780"/>
                </a:cxn>
                <a:cxn ang="0">
                  <a:pos x="3721" y="480"/>
                </a:cxn>
                <a:cxn ang="0">
                  <a:pos x="3362" y="260"/>
                </a:cxn>
                <a:cxn ang="0">
                  <a:pos x="2003" y="20"/>
                </a:cxn>
                <a:cxn ang="0">
                  <a:pos x="2077" y="20"/>
                </a:cxn>
              </a:cxnLst>
              <a:rect l="0" t="0" r="r" b="b"/>
              <a:pathLst>
                <a:path w="4608" h="4600">
                  <a:moveTo>
                    <a:pt x="2750" y="4560"/>
                  </a:moveTo>
                  <a:lnTo>
                    <a:pt x="1857" y="4560"/>
                  </a:lnTo>
                  <a:lnTo>
                    <a:pt x="2003" y="4600"/>
                  </a:lnTo>
                  <a:lnTo>
                    <a:pt x="2604" y="4600"/>
                  </a:lnTo>
                  <a:lnTo>
                    <a:pt x="2750" y="4560"/>
                  </a:lnTo>
                  <a:close/>
                  <a:moveTo>
                    <a:pt x="2750" y="40"/>
                  </a:moveTo>
                  <a:lnTo>
                    <a:pt x="1857" y="40"/>
                  </a:lnTo>
                  <a:lnTo>
                    <a:pt x="1786" y="60"/>
                  </a:lnTo>
                  <a:lnTo>
                    <a:pt x="1440" y="160"/>
                  </a:lnTo>
                  <a:lnTo>
                    <a:pt x="1374" y="200"/>
                  </a:lnTo>
                  <a:lnTo>
                    <a:pt x="1309" y="220"/>
                  </a:lnTo>
                  <a:lnTo>
                    <a:pt x="1245" y="260"/>
                  </a:lnTo>
                  <a:lnTo>
                    <a:pt x="1182" y="300"/>
                  </a:lnTo>
                  <a:lnTo>
                    <a:pt x="1121" y="320"/>
                  </a:lnTo>
                  <a:lnTo>
                    <a:pt x="1060" y="360"/>
                  </a:lnTo>
                  <a:lnTo>
                    <a:pt x="1001" y="400"/>
                  </a:lnTo>
                  <a:lnTo>
                    <a:pt x="943" y="440"/>
                  </a:lnTo>
                  <a:lnTo>
                    <a:pt x="887" y="480"/>
                  </a:lnTo>
                  <a:lnTo>
                    <a:pt x="832" y="540"/>
                  </a:lnTo>
                  <a:lnTo>
                    <a:pt x="778" y="580"/>
                  </a:lnTo>
                  <a:lnTo>
                    <a:pt x="726" y="620"/>
                  </a:lnTo>
                  <a:lnTo>
                    <a:pt x="675" y="680"/>
                  </a:lnTo>
                  <a:lnTo>
                    <a:pt x="625" y="720"/>
                  </a:lnTo>
                  <a:lnTo>
                    <a:pt x="578" y="780"/>
                  </a:lnTo>
                  <a:lnTo>
                    <a:pt x="532" y="840"/>
                  </a:lnTo>
                  <a:lnTo>
                    <a:pt x="487" y="880"/>
                  </a:lnTo>
                  <a:lnTo>
                    <a:pt x="444" y="940"/>
                  </a:lnTo>
                  <a:lnTo>
                    <a:pt x="403" y="1000"/>
                  </a:lnTo>
                  <a:lnTo>
                    <a:pt x="364" y="1060"/>
                  </a:lnTo>
                  <a:lnTo>
                    <a:pt x="327" y="1120"/>
                  </a:lnTo>
                  <a:lnTo>
                    <a:pt x="291" y="1180"/>
                  </a:lnTo>
                  <a:lnTo>
                    <a:pt x="257" y="1240"/>
                  </a:lnTo>
                  <a:lnTo>
                    <a:pt x="225" y="1320"/>
                  </a:lnTo>
                  <a:lnTo>
                    <a:pt x="195" y="1380"/>
                  </a:lnTo>
                  <a:lnTo>
                    <a:pt x="167" y="1440"/>
                  </a:lnTo>
                  <a:lnTo>
                    <a:pt x="141" y="1500"/>
                  </a:lnTo>
                  <a:lnTo>
                    <a:pt x="117" y="1580"/>
                  </a:lnTo>
                  <a:lnTo>
                    <a:pt x="96" y="1640"/>
                  </a:lnTo>
                  <a:lnTo>
                    <a:pt x="76" y="1720"/>
                  </a:lnTo>
                  <a:lnTo>
                    <a:pt x="58" y="1780"/>
                  </a:lnTo>
                  <a:lnTo>
                    <a:pt x="43" y="1860"/>
                  </a:lnTo>
                  <a:lnTo>
                    <a:pt x="30" y="1940"/>
                  </a:lnTo>
                  <a:lnTo>
                    <a:pt x="19" y="2000"/>
                  </a:lnTo>
                  <a:lnTo>
                    <a:pt x="11" y="2080"/>
                  </a:lnTo>
                  <a:lnTo>
                    <a:pt x="5" y="2160"/>
                  </a:lnTo>
                  <a:lnTo>
                    <a:pt x="1" y="2240"/>
                  </a:lnTo>
                  <a:lnTo>
                    <a:pt x="0" y="2300"/>
                  </a:lnTo>
                  <a:lnTo>
                    <a:pt x="1" y="2380"/>
                  </a:lnTo>
                  <a:lnTo>
                    <a:pt x="5" y="2460"/>
                  </a:lnTo>
                  <a:lnTo>
                    <a:pt x="11" y="2540"/>
                  </a:lnTo>
                  <a:lnTo>
                    <a:pt x="19" y="2600"/>
                  </a:lnTo>
                  <a:lnTo>
                    <a:pt x="30" y="2680"/>
                  </a:lnTo>
                  <a:lnTo>
                    <a:pt x="43" y="2760"/>
                  </a:lnTo>
                  <a:lnTo>
                    <a:pt x="58" y="2820"/>
                  </a:lnTo>
                  <a:lnTo>
                    <a:pt x="76" y="2900"/>
                  </a:lnTo>
                  <a:lnTo>
                    <a:pt x="96" y="2960"/>
                  </a:lnTo>
                  <a:lnTo>
                    <a:pt x="117" y="3040"/>
                  </a:lnTo>
                  <a:lnTo>
                    <a:pt x="141" y="3100"/>
                  </a:lnTo>
                  <a:lnTo>
                    <a:pt x="167" y="3160"/>
                  </a:lnTo>
                  <a:lnTo>
                    <a:pt x="195" y="3240"/>
                  </a:lnTo>
                  <a:lnTo>
                    <a:pt x="225" y="3300"/>
                  </a:lnTo>
                  <a:lnTo>
                    <a:pt x="257" y="3360"/>
                  </a:lnTo>
                  <a:lnTo>
                    <a:pt x="291" y="3420"/>
                  </a:lnTo>
                  <a:lnTo>
                    <a:pt x="327" y="3480"/>
                  </a:lnTo>
                  <a:lnTo>
                    <a:pt x="364" y="3540"/>
                  </a:lnTo>
                  <a:lnTo>
                    <a:pt x="403" y="3600"/>
                  </a:lnTo>
                  <a:lnTo>
                    <a:pt x="444" y="3660"/>
                  </a:lnTo>
                  <a:lnTo>
                    <a:pt x="487" y="3720"/>
                  </a:lnTo>
                  <a:lnTo>
                    <a:pt x="532" y="3780"/>
                  </a:lnTo>
                  <a:lnTo>
                    <a:pt x="578" y="3840"/>
                  </a:lnTo>
                  <a:lnTo>
                    <a:pt x="625" y="3880"/>
                  </a:lnTo>
                  <a:lnTo>
                    <a:pt x="675" y="3940"/>
                  </a:lnTo>
                  <a:lnTo>
                    <a:pt x="726" y="3980"/>
                  </a:lnTo>
                  <a:lnTo>
                    <a:pt x="778" y="4040"/>
                  </a:lnTo>
                  <a:lnTo>
                    <a:pt x="832" y="4080"/>
                  </a:lnTo>
                  <a:lnTo>
                    <a:pt x="887" y="4120"/>
                  </a:lnTo>
                  <a:lnTo>
                    <a:pt x="943" y="4160"/>
                  </a:lnTo>
                  <a:lnTo>
                    <a:pt x="1001" y="4200"/>
                  </a:lnTo>
                  <a:lnTo>
                    <a:pt x="1060" y="4240"/>
                  </a:lnTo>
                  <a:lnTo>
                    <a:pt x="1121" y="4280"/>
                  </a:lnTo>
                  <a:lnTo>
                    <a:pt x="1182" y="4320"/>
                  </a:lnTo>
                  <a:lnTo>
                    <a:pt x="1245" y="4360"/>
                  </a:lnTo>
                  <a:lnTo>
                    <a:pt x="1309" y="4380"/>
                  </a:lnTo>
                  <a:lnTo>
                    <a:pt x="1374" y="4420"/>
                  </a:lnTo>
                  <a:lnTo>
                    <a:pt x="1507" y="4460"/>
                  </a:lnTo>
                  <a:lnTo>
                    <a:pt x="1576" y="4500"/>
                  </a:lnTo>
                  <a:lnTo>
                    <a:pt x="1786" y="4560"/>
                  </a:lnTo>
                  <a:lnTo>
                    <a:pt x="2822" y="4560"/>
                  </a:lnTo>
                  <a:lnTo>
                    <a:pt x="2893" y="4540"/>
                  </a:lnTo>
                  <a:lnTo>
                    <a:pt x="2144" y="4540"/>
                  </a:lnTo>
                  <a:lnTo>
                    <a:pt x="2065" y="4520"/>
                  </a:lnTo>
                  <a:lnTo>
                    <a:pt x="1987" y="4520"/>
                  </a:lnTo>
                  <a:lnTo>
                    <a:pt x="1910" y="4500"/>
                  </a:lnTo>
                  <a:lnTo>
                    <a:pt x="1834" y="4500"/>
                  </a:lnTo>
                  <a:lnTo>
                    <a:pt x="1612" y="4440"/>
                  </a:lnTo>
                  <a:lnTo>
                    <a:pt x="1540" y="4400"/>
                  </a:lnTo>
                  <a:lnTo>
                    <a:pt x="1399" y="4360"/>
                  </a:lnTo>
                  <a:lnTo>
                    <a:pt x="1330" y="4320"/>
                  </a:lnTo>
                  <a:lnTo>
                    <a:pt x="1263" y="4280"/>
                  </a:lnTo>
                  <a:lnTo>
                    <a:pt x="1197" y="4240"/>
                  </a:lnTo>
                  <a:lnTo>
                    <a:pt x="1133" y="4220"/>
                  </a:lnTo>
                  <a:lnTo>
                    <a:pt x="1070" y="4180"/>
                  </a:lnTo>
                  <a:lnTo>
                    <a:pt x="1008" y="4120"/>
                  </a:lnTo>
                  <a:lnTo>
                    <a:pt x="948" y="4080"/>
                  </a:lnTo>
                  <a:lnTo>
                    <a:pt x="889" y="4040"/>
                  </a:lnTo>
                  <a:lnTo>
                    <a:pt x="832" y="3980"/>
                  </a:lnTo>
                  <a:lnTo>
                    <a:pt x="777" y="3940"/>
                  </a:lnTo>
                  <a:lnTo>
                    <a:pt x="723" y="3880"/>
                  </a:lnTo>
                  <a:lnTo>
                    <a:pt x="671" y="3840"/>
                  </a:lnTo>
                  <a:lnTo>
                    <a:pt x="621" y="3780"/>
                  </a:lnTo>
                  <a:lnTo>
                    <a:pt x="573" y="3720"/>
                  </a:lnTo>
                  <a:lnTo>
                    <a:pt x="527" y="3660"/>
                  </a:lnTo>
                  <a:lnTo>
                    <a:pt x="482" y="3600"/>
                  </a:lnTo>
                  <a:lnTo>
                    <a:pt x="440" y="3540"/>
                  </a:lnTo>
                  <a:lnTo>
                    <a:pt x="399" y="3480"/>
                  </a:lnTo>
                  <a:lnTo>
                    <a:pt x="361" y="3420"/>
                  </a:lnTo>
                  <a:lnTo>
                    <a:pt x="325" y="3340"/>
                  </a:lnTo>
                  <a:lnTo>
                    <a:pt x="291" y="3280"/>
                  </a:lnTo>
                  <a:lnTo>
                    <a:pt x="259" y="3220"/>
                  </a:lnTo>
                  <a:lnTo>
                    <a:pt x="230" y="3140"/>
                  </a:lnTo>
                  <a:lnTo>
                    <a:pt x="202" y="3080"/>
                  </a:lnTo>
                  <a:lnTo>
                    <a:pt x="178" y="3000"/>
                  </a:lnTo>
                  <a:lnTo>
                    <a:pt x="155" y="2920"/>
                  </a:lnTo>
                  <a:lnTo>
                    <a:pt x="135" y="2860"/>
                  </a:lnTo>
                  <a:lnTo>
                    <a:pt x="118" y="2780"/>
                  </a:lnTo>
                  <a:lnTo>
                    <a:pt x="103" y="2700"/>
                  </a:lnTo>
                  <a:lnTo>
                    <a:pt x="91" y="2620"/>
                  </a:lnTo>
                  <a:lnTo>
                    <a:pt x="81" y="2540"/>
                  </a:lnTo>
                  <a:lnTo>
                    <a:pt x="74" y="2460"/>
                  </a:lnTo>
                  <a:lnTo>
                    <a:pt x="70" y="2380"/>
                  </a:lnTo>
                  <a:lnTo>
                    <a:pt x="68" y="2300"/>
                  </a:lnTo>
                  <a:lnTo>
                    <a:pt x="70" y="2220"/>
                  </a:lnTo>
                  <a:lnTo>
                    <a:pt x="74" y="2140"/>
                  </a:lnTo>
                  <a:lnTo>
                    <a:pt x="81" y="2060"/>
                  </a:lnTo>
                  <a:lnTo>
                    <a:pt x="91" y="1980"/>
                  </a:lnTo>
                  <a:lnTo>
                    <a:pt x="103" y="1920"/>
                  </a:lnTo>
                  <a:lnTo>
                    <a:pt x="118" y="1840"/>
                  </a:lnTo>
                  <a:lnTo>
                    <a:pt x="135" y="1760"/>
                  </a:lnTo>
                  <a:lnTo>
                    <a:pt x="155" y="1680"/>
                  </a:lnTo>
                  <a:lnTo>
                    <a:pt x="178" y="1620"/>
                  </a:lnTo>
                  <a:lnTo>
                    <a:pt x="202" y="1540"/>
                  </a:lnTo>
                  <a:lnTo>
                    <a:pt x="230" y="1480"/>
                  </a:lnTo>
                  <a:lnTo>
                    <a:pt x="259" y="1400"/>
                  </a:lnTo>
                  <a:lnTo>
                    <a:pt x="291" y="1340"/>
                  </a:lnTo>
                  <a:lnTo>
                    <a:pt x="325" y="1260"/>
                  </a:lnTo>
                  <a:lnTo>
                    <a:pt x="361" y="1200"/>
                  </a:lnTo>
                  <a:lnTo>
                    <a:pt x="399" y="1140"/>
                  </a:lnTo>
                  <a:lnTo>
                    <a:pt x="440" y="1080"/>
                  </a:lnTo>
                  <a:lnTo>
                    <a:pt x="482" y="1020"/>
                  </a:lnTo>
                  <a:lnTo>
                    <a:pt x="527" y="960"/>
                  </a:lnTo>
                  <a:lnTo>
                    <a:pt x="573" y="900"/>
                  </a:lnTo>
                  <a:lnTo>
                    <a:pt x="621" y="840"/>
                  </a:lnTo>
                  <a:lnTo>
                    <a:pt x="671" y="780"/>
                  </a:lnTo>
                  <a:lnTo>
                    <a:pt x="723" y="720"/>
                  </a:lnTo>
                  <a:lnTo>
                    <a:pt x="777" y="680"/>
                  </a:lnTo>
                  <a:lnTo>
                    <a:pt x="832" y="620"/>
                  </a:lnTo>
                  <a:lnTo>
                    <a:pt x="889" y="580"/>
                  </a:lnTo>
                  <a:lnTo>
                    <a:pt x="948" y="520"/>
                  </a:lnTo>
                  <a:lnTo>
                    <a:pt x="1008" y="480"/>
                  </a:lnTo>
                  <a:lnTo>
                    <a:pt x="1070" y="440"/>
                  </a:lnTo>
                  <a:lnTo>
                    <a:pt x="1133" y="400"/>
                  </a:lnTo>
                  <a:lnTo>
                    <a:pt x="1197" y="360"/>
                  </a:lnTo>
                  <a:lnTo>
                    <a:pt x="1263" y="320"/>
                  </a:lnTo>
                  <a:lnTo>
                    <a:pt x="1330" y="300"/>
                  </a:lnTo>
                  <a:lnTo>
                    <a:pt x="1399" y="260"/>
                  </a:lnTo>
                  <a:lnTo>
                    <a:pt x="1469" y="240"/>
                  </a:lnTo>
                  <a:lnTo>
                    <a:pt x="1540" y="200"/>
                  </a:lnTo>
                  <a:lnTo>
                    <a:pt x="1910" y="100"/>
                  </a:lnTo>
                  <a:lnTo>
                    <a:pt x="1987" y="100"/>
                  </a:lnTo>
                  <a:lnTo>
                    <a:pt x="2065" y="80"/>
                  </a:lnTo>
                  <a:lnTo>
                    <a:pt x="2893" y="80"/>
                  </a:lnTo>
                  <a:lnTo>
                    <a:pt x="2750" y="40"/>
                  </a:lnTo>
                  <a:close/>
                  <a:moveTo>
                    <a:pt x="2893" y="80"/>
                  </a:moveTo>
                  <a:lnTo>
                    <a:pt x="2542" y="80"/>
                  </a:lnTo>
                  <a:lnTo>
                    <a:pt x="2620" y="100"/>
                  </a:lnTo>
                  <a:lnTo>
                    <a:pt x="2697" y="100"/>
                  </a:lnTo>
                  <a:lnTo>
                    <a:pt x="3068" y="200"/>
                  </a:lnTo>
                  <a:lnTo>
                    <a:pt x="3139" y="240"/>
                  </a:lnTo>
                  <a:lnTo>
                    <a:pt x="3209" y="260"/>
                  </a:lnTo>
                  <a:lnTo>
                    <a:pt x="3277" y="300"/>
                  </a:lnTo>
                  <a:lnTo>
                    <a:pt x="3344" y="320"/>
                  </a:lnTo>
                  <a:lnTo>
                    <a:pt x="3410" y="360"/>
                  </a:lnTo>
                  <a:lnTo>
                    <a:pt x="3475" y="400"/>
                  </a:lnTo>
                  <a:lnTo>
                    <a:pt x="3538" y="440"/>
                  </a:lnTo>
                  <a:lnTo>
                    <a:pt x="3600" y="480"/>
                  </a:lnTo>
                  <a:lnTo>
                    <a:pt x="3660" y="520"/>
                  </a:lnTo>
                  <a:lnTo>
                    <a:pt x="3718" y="580"/>
                  </a:lnTo>
                  <a:lnTo>
                    <a:pt x="3775" y="620"/>
                  </a:lnTo>
                  <a:lnTo>
                    <a:pt x="3831" y="680"/>
                  </a:lnTo>
                  <a:lnTo>
                    <a:pt x="3884" y="720"/>
                  </a:lnTo>
                  <a:lnTo>
                    <a:pt x="3936" y="780"/>
                  </a:lnTo>
                  <a:lnTo>
                    <a:pt x="3986" y="840"/>
                  </a:lnTo>
                  <a:lnTo>
                    <a:pt x="4035" y="900"/>
                  </a:lnTo>
                  <a:lnTo>
                    <a:pt x="4081" y="960"/>
                  </a:lnTo>
                  <a:lnTo>
                    <a:pt x="4125" y="1020"/>
                  </a:lnTo>
                  <a:lnTo>
                    <a:pt x="4168" y="1080"/>
                  </a:lnTo>
                  <a:lnTo>
                    <a:pt x="4208" y="1140"/>
                  </a:lnTo>
                  <a:lnTo>
                    <a:pt x="4246" y="1200"/>
                  </a:lnTo>
                  <a:lnTo>
                    <a:pt x="4283" y="1260"/>
                  </a:lnTo>
                  <a:lnTo>
                    <a:pt x="4317" y="1340"/>
                  </a:lnTo>
                  <a:lnTo>
                    <a:pt x="4348" y="1400"/>
                  </a:lnTo>
                  <a:lnTo>
                    <a:pt x="4378" y="1480"/>
                  </a:lnTo>
                  <a:lnTo>
                    <a:pt x="4405" y="1540"/>
                  </a:lnTo>
                  <a:lnTo>
                    <a:pt x="4430" y="1620"/>
                  </a:lnTo>
                  <a:lnTo>
                    <a:pt x="4452" y="1680"/>
                  </a:lnTo>
                  <a:lnTo>
                    <a:pt x="4472" y="1760"/>
                  </a:lnTo>
                  <a:lnTo>
                    <a:pt x="4490" y="1840"/>
                  </a:lnTo>
                  <a:lnTo>
                    <a:pt x="4505" y="1920"/>
                  </a:lnTo>
                  <a:lnTo>
                    <a:pt x="4517" y="1980"/>
                  </a:lnTo>
                  <a:lnTo>
                    <a:pt x="4526" y="2060"/>
                  </a:lnTo>
                  <a:lnTo>
                    <a:pt x="4533" y="2140"/>
                  </a:lnTo>
                  <a:lnTo>
                    <a:pt x="4538" y="2220"/>
                  </a:lnTo>
                  <a:lnTo>
                    <a:pt x="4539" y="2300"/>
                  </a:lnTo>
                  <a:lnTo>
                    <a:pt x="4538" y="2380"/>
                  </a:lnTo>
                  <a:lnTo>
                    <a:pt x="4533" y="2460"/>
                  </a:lnTo>
                  <a:lnTo>
                    <a:pt x="4526" y="2540"/>
                  </a:lnTo>
                  <a:lnTo>
                    <a:pt x="4517" y="2620"/>
                  </a:lnTo>
                  <a:lnTo>
                    <a:pt x="4505" y="2700"/>
                  </a:lnTo>
                  <a:lnTo>
                    <a:pt x="4490" y="2780"/>
                  </a:lnTo>
                  <a:lnTo>
                    <a:pt x="4472" y="2860"/>
                  </a:lnTo>
                  <a:lnTo>
                    <a:pt x="4452" y="2920"/>
                  </a:lnTo>
                  <a:lnTo>
                    <a:pt x="4430" y="3000"/>
                  </a:lnTo>
                  <a:lnTo>
                    <a:pt x="4405" y="3080"/>
                  </a:lnTo>
                  <a:lnTo>
                    <a:pt x="4378" y="3140"/>
                  </a:lnTo>
                  <a:lnTo>
                    <a:pt x="4348" y="3220"/>
                  </a:lnTo>
                  <a:lnTo>
                    <a:pt x="4317" y="3280"/>
                  </a:lnTo>
                  <a:lnTo>
                    <a:pt x="4283" y="3340"/>
                  </a:lnTo>
                  <a:lnTo>
                    <a:pt x="4246" y="3420"/>
                  </a:lnTo>
                  <a:lnTo>
                    <a:pt x="4208" y="3480"/>
                  </a:lnTo>
                  <a:lnTo>
                    <a:pt x="4168" y="3540"/>
                  </a:lnTo>
                  <a:lnTo>
                    <a:pt x="4125" y="3600"/>
                  </a:lnTo>
                  <a:lnTo>
                    <a:pt x="4081" y="3660"/>
                  </a:lnTo>
                  <a:lnTo>
                    <a:pt x="4035" y="3720"/>
                  </a:lnTo>
                  <a:lnTo>
                    <a:pt x="3986" y="3780"/>
                  </a:lnTo>
                  <a:lnTo>
                    <a:pt x="3936" y="3840"/>
                  </a:lnTo>
                  <a:lnTo>
                    <a:pt x="3884" y="3880"/>
                  </a:lnTo>
                  <a:lnTo>
                    <a:pt x="3831" y="3940"/>
                  </a:lnTo>
                  <a:lnTo>
                    <a:pt x="3775" y="3980"/>
                  </a:lnTo>
                  <a:lnTo>
                    <a:pt x="3718" y="4040"/>
                  </a:lnTo>
                  <a:lnTo>
                    <a:pt x="3660" y="4080"/>
                  </a:lnTo>
                  <a:lnTo>
                    <a:pt x="3600" y="4120"/>
                  </a:lnTo>
                  <a:lnTo>
                    <a:pt x="3538" y="4180"/>
                  </a:lnTo>
                  <a:lnTo>
                    <a:pt x="3475" y="4220"/>
                  </a:lnTo>
                  <a:lnTo>
                    <a:pt x="3410" y="4240"/>
                  </a:lnTo>
                  <a:lnTo>
                    <a:pt x="3344" y="4280"/>
                  </a:lnTo>
                  <a:lnTo>
                    <a:pt x="3277" y="4320"/>
                  </a:lnTo>
                  <a:lnTo>
                    <a:pt x="3209" y="4360"/>
                  </a:lnTo>
                  <a:lnTo>
                    <a:pt x="3068" y="4400"/>
                  </a:lnTo>
                  <a:lnTo>
                    <a:pt x="2996" y="4440"/>
                  </a:lnTo>
                  <a:lnTo>
                    <a:pt x="2773" y="4500"/>
                  </a:lnTo>
                  <a:lnTo>
                    <a:pt x="2697" y="4500"/>
                  </a:lnTo>
                  <a:lnTo>
                    <a:pt x="2620" y="4520"/>
                  </a:lnTo>
                  <a:lnTo>
                    <a:pt x="2542" y="4520"/>
                  </a:lnTo>
                  <a:lnTo>
                    <a:pt x="2463" y="4540"/>
                  </a:lnTo>
                  <a:lnTo>
                    <a:pt x="2893" y="4540"/>
                  </a:lnTo>
                  <a:lnTo>
                    <a:pt x="3032" y="4500"/>
                  </a:lnTo>
                  <a:lnTo>
                    <a:pt x="3100" y="4460"/>
                  </a:lnTo>
                  <a:lnTo>
                    <a:pt x="3233" y="4420"/>
                  </a:lnTo>
                  <a:lnTo>
                    <a:pt x="3298" y="4380"/>
                  </a:lnTo>
                  <a:lnTo>
                    <a:pt x="3362" y="4360"/>
                  </a:lnTo>
                  <a:lnTo>
                    <a:pt x="3425" y="4320"/>
                  </a:lnTo>
                  <a:lnTo>
                    <a:pt x="3487" y="4280"/>
                  </a:lnTo>
                  <a:lnTo>
                    <a:pt x="3547" y="4240"/>
                  </a:lnTo>
                  <a:lnTo>
                    <a:pt x="3606" y="4200"/>
                  </a:lnTo>
                  <a:lnTo>
                    <a:pt x="3664" y="4160"/>
                  </a:lnTo>
                  <a:lnTo>
                    <a:pt x="3721" y="4120"/>
                  </a:lnTo>
                  <a:lnTo>
                    <a:pt x="3776" y="4080"/>
                  </a:lnTo>
                  <a:lnTo>
                    <a:pt x="3830" y="4040"/>
                  </a:lnTo>
                  <a:lnTo>
                    <a:pt x="3882" y="3980"/>
                  </a:lnTo>
                  <a:lnTo>
                    <a:pt x="3933" y="3940"/>
                  </a:lnTo>
                  <a:lnTo>
                    <a:pt x="3982" y="3880"/>
                  </a:lnTo>
                  <a:lnTo>
                    <a:pt x="4030" y="3840"/>
                  </a:lnTo>
                  <a:lnTo>
                    <a:pt x="4076" y="3780"/>
                  </a:lnTo>
                  <a:lnTo>
                    <a:pt x="4120" y="3720"/>
                  </a:lnTo>
                  <a:lnTo>
                    <a:pt x="4163" y="3660"/>
                  </a:lnTo>
                  <a:lnTo>
                    <a:pt x="4204" y="3600"/>
                  </a:lnTo>
                  <a:lnTo>
                    <a:pt x="4243" y="3540"/>
                  </a:lnTo>
                  <a:lnTo>
                    <a:pt x="4281" y="3480"/>
                  </a:lnTo>
                  <a:lnTo>
                    <a:pt x="4317" y="3420"/>
                  </a:lnTo>
                  <a:lnTo>
                    <a:pt x="4350" y="3360"/>
                  </a:lnTo>
                  <a:lnTo>
                    <a:pt x="4382" y="3300"/>
                  </a:lnTo>
                  <a:lnTo>
                    <a:pt x="4412" y="3240"/>
                  </a:lnTo>
                  <a:lnTo>
                    <a:pt x="4440" y="3160"/>
                  </a:lnTo>
                  <a:lnTo>
                    <a:pt x="4466" y="3100"/>
                  </a:lnTo>
                  <a:lnTo>
                    <a:pt x="4490" y="3040"/>
                  </a:lnTo>
                  <a:lnTo>
                    <a:pt x="4512" y="2960"/>
                  </a:lnTo>
                  <a:lnTo>
                    <a:pt x="4531" y="2900"/>
                  </a:lnTo>
                  <a:lnTo>
                    <a:pt x="4549" y="2820"/>
                  </a:lnTo>
                  <a:lnTo>
                    <a:pt x="4564" y="2760"/>
                  </a:lnTo>
                  <a:lnTo>
                    <a:pt x="4577" y="2680"/>
                  </a:lnTo>
                  <a:lnTo>
                    <a:pt x="4588" y="2600"/>
                  </a:lnTo>
                  <a:lnTo>
                    <a:pt x="4597" y="2540"/>
                  </a:lnTo>
                  <a:lnTo>
                    <a:pt x="4603" y="2460"/>
                  </a:lnTo>
                  <a:lnTo>
                    <a:pt x="4606" y="2380"/>
                  </a:lnTo>
                  <a:lnTo>
                    <a:pt x="4607" y="2300"/>
                  </a:lnTo>
                  <a:lnTo>
                    <a:pt x="4606" y="2240"/>
                  </a:lnTo>
                  <a:lnTo>
                    <a:pt x="4603" y="2160"/>
                  </a:lnTo>
                  <a:lnTo>
                    <a:pt x="4597" y="2080"/>
                  </a:lnTo>
                  <a:lnTo>
                    <a:pt x="4588" y="2000"/>
                  </a:lnTo>
                  <a:lnTo>
                    <a:pt x="4577" y="1940"/>
                  </a:lnTo>
                  <a:lnTo>
                    <a:pt x="4564" y="1860"/>
                  </a:lnTo>
                  <a:lnTo>
                    <a:pt x="4549" y="1780"/>
                  </a:lnTo>
                  <a:lnTo>
                    <a:pt x="4531" y="1720"/>
                  </a:lnTo>
                  <a:lnTo>
                    <a:pt x="4512" y="1640"/>
                  </a:lnTo>
                  <a:lnTo>
                    <a:pt x="4490" y="1580"/>
                  </a:lnTo>
                  <a:lnTo>
                    <a:pt x="4466" y="1500"/>
                  </a:lnTo>
                  <a:lnTo>
                    <a:pt x="4440" y="1440"/>
                  </a:lnTo>
                  <a:lnTo>
                    <a:pt x="4412" y="1380"/>
                  </a:lnTo>
                  <a:lnTo>
                    <a:pt x="4382" y="1320"/>
                  </a:lnTo>
                  <a:lnTo>
                    <a:pt x="4350" y="1240"/>
                  </a:lnTo>
                  <a:lnTo>
                    <a:pt x="4317" y="1180"/>
                  </a:lnTo>
                  <a:lnTo>
                    <a:pt x="4281" y="1120"/>
                  </a:lnTo>
                  <a:lnTo>
                    <a:pt x="4243" y="1060"/>
                  </a:lnTo>
                  <a:lnTo>
                    <a:pt x="4204" y="1000"/>
                  </a:lnTo>
                  <a:lnTo>
                    <a:pt x="4163" y="940"/>
                  </a:lnTo>
                  <a:lnTo>
                    <a:pt x="4120" y="880"/>
                  </a:lnTo>
                  <a:lnTo>
                    <a:pt x="4076" y="840"/>
                  </a:lnTo>
                  <a:lnTo>
                    <a:pt x="4030" y="780"/>
                  </a:lnTo>
                  <a:lnTo>
                    <a:pt x="3982" y="720"/>
                  </a:lnTo>
                  <a:lnTo>
                    <a:pt x="3933" y="680"/>
                  </a:lnTo>
                  <a:lnTo>
                    <a:pt x="3882" y="620"/>
                  </a:lnTo>
                  <a:lnTo>
                    <a:pt x="3830" y="580"/>
                  </a:lnTo>
                  <a:lnTo>
                    <a:pt x="3776" y="540"/>
                  </a:lnTo>
                  <a:lnTo>
                    <a:pt x="3721" y="480"/>
                  </a:lnTo>
                  <a:lnTo>
                    <a:pt x="3664" y="440"/>
                  </a:lnTo>
                  <a:lnTo>
                    <a:pt x="3606" y="400"/>
                  </a:lnTo>
                  <a:lnTo>
                    <a:pt x="3547" y="360"/>
                  </a:lnTo>
                  <a:lnTo>
                    <a:pt x="3487" y="320"/>
                  </a:lnTo>
                  <a:lnTo>
                    <a:pt x="3425" y="300"/>
                  </a:lnTo>
                  <a:lnTo>
                    <a:pt x="3362" y="260"/>
                  </a:lnTo>
                  <a:lnTo>
                    <a:pt x="3298" y="220"/>
                  </a:lnTo>
                  <a:lnTo>
                    <a:pt x="3233" y="200"/>
                  </a:lnTo>
                  <a:lnTo>
                    <a:pt x="3167" y="160"/>
                  </a:lnTo>
                  <a:lnTo>
                    <a:pt x="2893" y="80"/>
                  </a:lnTo>
                  <a:close/>
                  <a:moveTo>
                    <a:pt x="2604" y="20"/>
                  </a:moveTo>
                  <a:lnTo>
                    <a:pt x="2003" y="20"/>
                  </a:lnTo>
                  <a:lnTo>
                    <a:pt x="1930" y="40"/>
                  </a:lnTo>
                  <a:lnTo>
                    <a:pt x="2677" y="40"/>
                  </a:lnTo>
                  <a:lnTo>
                    <a:pt x="2604" y="20"/>
                  </a:lnTo>
                  <a:close/>
                  <a:moveTo>
                    <a:pt x="2455" y="0"/>
                  </a:moveTo>
                  <a:lnTo>
                    <a:pt x="2152" y="0"/>
                  </a:lnTo>
                  <a:lnTo>
                    <a:pt x="2077" y="20"/>
                  </a:lnTo>
                  <a:lnTo>
                    <a:pt x="2530" y="20"/>
                  </a:lnTo>
                  <a:lnTo>
                    <a:pt x="2455" y="0"/>
                  </a:lnTo>
                  <a:close/>
                </a:path>
              </a:pathLst>
            </a:custGeom>
            <a:solidFill>
              <a:srgbClr val="878787"/>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3081" name="docshape595"/>
            <p:cNvPicPr>
              <a:picLocks noChangeAspect="1" noChangeArrowheads="1"/>
            </p:cNvPicPr>
            <p:nvPr/>
          </p:nvPicPr>
          <p:blipFill>
            <a:blip r:embed="rId7"/>
            <a:srcRect/>
            <a:stretch>
              <a:fillRect/>
            </a:stretch>
          </p:blipFill>
          <p:spPr bwMode="auto">
            <a:xfrm>
              <a:off x="1140" y="1477"/>
              <a:ext cx="3391" cy="3391"/>
            </a:xfrm>
            <a:prstGeom prst="rect">
              <a:avLst/>
            </a:prstGeom>
            <a:noFill/>
            <a:ln w="9525">
              <a:noFill/>
              <a:miter lim="800000"/>
              <a:headEnd/>
              <a:tailEnd/>
            </a:ln>
          </p:spPr>
        </p:pic>
        <p:sp>
          <p:nvSpPr>
            <p:cNvPr id="3082" name="docshape596"/>
            <p:cNvSpPr>
              <a:spLocks/>
            </p:cNvSpPr>
            <p:nvPr/>
          </p:nvSpPr>
          <p:spPr bwMode="auto">
            <a:xfrm>
              <a:off x="3542" y="311"/>
              <a:ext cx="2870" cy="692"/>
            </a:xfrm>
            <a:custGeom>
              <a:avLst/>
              <a:gdLst/>
              <a:ahLst/>
              <a:cxnLst>
                <a:cxn ang="0">
                  <a:pos x="2870" y="0"/>
                </a:cxn>
                <a:cxn ang="0">
                  <a:pos x="1042" y="0"/>
                </a:cxn>
                <a:cxn ang="0">
                  <a:pos x="971" y="6"/>
                </a:cxn>
                <a:cxn ang="0">
                  <a:pos x="902" y="22"/>
                </a:cxn>
                <a:cxn ang="0">
                  <a:pos x="836" y="50"/>
                </a:cxn>
                <a:cxn ang="0">
                  <a:pos x="775" y="87"/>
                </a:cxn>
                <a:cxn ang="0">
                  <a:pos x="0" y="655"/>
                </a:cxn>
                <a:cxn ang="0">
                  <a:pos x="27" y="691"/>
                </a:cxn>
                <a:cxn ang="0">
                  <a:pos x="802" y="124"/>
                </a:cxn>
                <a:cxn ang="0">
                  <a:pos x="857" y="90"/>
                </a:cxn>
                <a:cxn ang="0">
                  <a:pos x="916" y="66"/>
                </a:cxn>
                <a:cxn ang="0">
                  <a:pos x="978" y="51"/>
                </a:cxn>
                <a:cxn ang="0">
                  <a:pos x="1042" y="46"/>
                </a:cxn>
                <a:cxn ang="0">
                  <a:pos x="2870" y="46"/>
                </a:cxn>
                <a:cxn ang="0">
                  <a:pos x="2870" y="0"/>
                </a:cxn>
              </a:cxnLst>
              <a:rect l="0" t="0" r="r" b="b"/>
              <a:pathLst>
                <a:path w="2870" h="692">
                  <a:moveTo>
                    <a:pt x="2870" y="0"/>
                  </a:moveTo>
                  <a:lnTo>
                    <a:pt x="1042" y="0"/>
                  </a:lnTo>
                  <a:lnTo>
                    <a:pt x="971" y="6"/>
                  </a:lnTo>
                  <a:lnTo>
                    <a:pt x="902" y="22"/>
                  </a:lnTo>
                  <a:lnTo>
                    <a:pt x="836" y="50"/>
                  </a:lnTo>
                  <a:lnTo>
                    <a:pt x="775" y="87"/>
                  </a:lnTo>
                  <a:lnTo>
                    <a:pt x="0" y="655"/>
                  </a:lnTo>
                  <a:lnTo>
                    <a:pt x="27" y="691"/>
                  </a:lnTo>
                  <a:lnTo>
                    <a:pt x="802" y="124"/>
                  </a:lnTo>
                  <a:lnTo>
                    <a:pt x="857" y="90"/>
                  </a:lnTo>
                  <a:lnTo>
                    <a:pt x="916" y="66"/>
                  </a:lnTo>
                  <a:lnTo>
                    <a:pt x="978" y="51"/>
                  </a:lnTo>
                  <a:lnTo>
                    <a:pt x="1042" y="46"/>
                  </a:lnTo>
                  <a:lnTo>
                    <a:pt x="2870" y="46"/>
                  </a:lnTo>
                  <a:lnTo>
                    <a:pt x="2870" y="0"/>
                  </a:lnTo>
                  <a:close/>
                </a:path>
              </a:pathLst>
            </a:custGeom>
            <a:solidFill>
              <a:srgbClr val="E8348B"/>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pic>
          <p:nvPicPr>
            <p:cNvPr id="3083" name="docshape597"/>
            <p:cNvPicPr>
              <a:picLocks noChangeAspect="1" noChangeArrowheads="1"/>
            </p:cNvPicPr>
            <p:nvPr/>
          </p:nvPicPr>
          <p:blipFill>
            <a:blip r:embed="rId8"/>
            <a:srcRect/>
            <a:stretch>
              <a:fillRect/>
            </a:stretch>
          </p:blipFill>
          <p:spPr bwMode="auto">
            <a:xfrm>
              <a:off x="3541" y="5332"/>
              <a:ext cx="2871" cy="738"/>
            </a:xfrm>
            <a:prstGeom prst="rect">
              <a:avLst/>
            </a:prstGeom>
            <a:noFill/>
            <a:ln w="9525">
              <a:noFill/>
              <a:miter lim="800000"/>
              <a:headEnd/>
              <a:tailEnd/>
            </a:ln>
          </p:spPr>
        </p:pic>
        <p:pic>
          <p:nvPicPr>
            <p:cNvPr id="3084" name="docshape598"/>
            <p:cNvPicPr>
              <a:picLocks noChangeAspect="1" noChangeArrowheads="1"/>
            </p:cNvPicPr>
            <p:nvPr/>
          </p:nvPicPr>
          <p:blipFill>
            <a:blip r:embed="rId9"/>
            <a:srcRect/>
            <a:stretch>
              <a:fillRect/>
            </a:stretch>
          </p:blipFill>
          <p:spPr bwMode="auto">
            <a:xfrm>
              <a:off x="4623" y="1832"/>
              <a:ext cx="1823" cy="46"/>
            </a:xfrm>
            <a:prstGeom prst="rect">
              <a:avLst/>
            </a:prstGeom>
            <a:noFill/>
            <a:ln w="9525">
              <a:noFill/>
              <a:miter lim="800000"/>
              <a:headEnd/>
              <a:tailEnd/>
            </a:ln>
          </p:spPr>
        </p:pic>
        <p:pic>
          <p:nvPicPr>
            <p:cNvPr id="3085" name="docshape599"/>
            <p:cNvPicPr>
              <a:picLocks noChangeAspect="1" noChangeArrowheads="1"/>
            </p:cNvPicPr>
            <p:nvPr/>
          </p:nvPicPr>
          <p:blipFill>
            <a:blip r:embed="rId10"/>
            <a:srcRect/>
            <a:stretch>
              <a:fillRect/>
            </a:stretch>
          </p:blipFill>
          <p:spPr bwMode="auto">
            <a:xfrm>
              <a:off x="5111" y="3202"/>
              <a:ext cx="1336" cy="46"/>
            </a:xfrm>
            <a:prstGeom prst="rect">
              <a:avLst/>
            </a:prstGeom>
            <a:noFill/>
            <a:ln w="9525">
              <a:noFill/>
              <a:miter lim="800000"/>
              <a:headEnd/>
              <a:tailEnd/>
            </a:ln>
          </p:spPr>
        </p:pic>
        <p:pic>
          <p:nvPicPr>
            <p:cNvPr id="3086" name="docshape600"/>
            <p:cNvPicPr>
              <a:picLocks noChangeAspect="1" noChangeArrowheads="1"/>
            </p:cNvPicPr>
            <p:nvPr/>
          </p:nvPicPr>
          <p:blipFill>
            <a:blip r:embed="rId11"/>
            <a:srcRect/>
            <a:stretch>
              <a:fillRect/>
            </a:stretch>
          </p:blipFill>
          <p:spPr bwMode="auto">
            <a:xfrm>
              <a:off x="3427" y="868"/>
              <a:ext cx="233" cy="233"/>
            </a:xfrm>
            <a:prstGeom prst="rect">
              <a:avLst/>
            </a:prstGeom>
            <a:noFill/>
            <a:ln w="9525">
              <a:noFill/>
              <a:miter lim="800000"/>
              <a:headEnd/>
              <a:tailEnd/>
            </a:ln>
          </p:spPr>
        </p:pic>
        <p:pic>
          <p:nvPicPr>
            <p:cNvPr id="3087" name="docshape601"/>
            <p:cNvPicPr>
              <a:picLocks noChangeAspect="1" noChangeArrowheads="1"/>
            </p:cNvPicPr>
            <p:nvPr/>
          </p:nvPicPr>
          <p:blipFill>
            <a:blip r:embed="rId12"/>
            <a:srcRect/>
            <a:stretch>
              <a:fillRect/>
            </a:stretch>
          </p:blipFill>
          <p:spPr bwMode="auto">
            <a:xfrm>
              <a:off x="4612" y="1762"/>
              <a:ext cx="233" cy="233"/>
            </a:xfrm>
            <a:prstGeom prst="rect">
              <a:avLst/>
            </a:prstGeom>
            <a:noFill/>
            <a:ln w="9525">
              <a:noFill/>
              <a:miter lim="800000"/>
              <a:headEnd/>
              <a:tailEnd/>
            </a:ln>
          </p:spPr>
        </p:pic>
        <p:pic>
          <p:nvPicPr>
            <p:cNvPr id="3088" name="docshape602"/>
            <p:cNvPicPr>
              <a:picLocks noChangeAspect="1" noChangeArrowheads="1"/>
            </p:cNvPicPr>
            <p:nvPr/>
          </p:nvPicPr>
          <p:blipFill>
            <a:blip r:embed="rId13"/>
            <a:srcRect/>
            <a:stretch>
              <a:fillRect/>
            </a:stretch>
          </p:blipFill>
          <p:spPr bwMode="auto">
            <a:xfrm>
              <a:off x="5006" y="3109"/>
              <a:ext cx="233" cy="233"/>
            </a:xfrm>
            <a:prstGeom prst="rect">
              <a:avLst/>
            </a:prstGeom>
            <a:noFill/>
            <a:ln w="9525">
              <a:noFill/>
              <a:miter lim="800000"/>
              <a:headEnd/>
              <a:tailEnd/>
            </a:ln>
          </p:spPr>
        </p:pic>
        <p:pic>
          <p:nvPicPr>
            <p:cNvPr id="3089" name="docshape603"/>
            <p:cNvPicPr>
              <a:picLocks noChangeAspect="1" noChangeArrowheads="1"/>
            </p:cNvPicPr>
            <p:nvPr/>
          </p:nvPicPr>
          <p:blipFill>
            <a:blip r:embed="rId14"/>
            <a:srcRect/>
            <a:stretch>
              <a:fillRect/>
            </a:stretch>
          </p:blipFill>
          <p:spPr bwMode="auto">
            <a:xfrm>
              <a:off x="3462" y="5222"/>
              <a:ext cx="233" cy="233"/>
            </a:xfrm>
            <a:prstGeom prst="rect">
              <a:avLst/>
            </a:prstGeom>
            <a:noFill/>
            <a:ln w="9525">
              <a:noFill/>
              <a:miter lim="800000"/>
              <a:headEnd/>
              <a:tailEnd/>
            </a:ln>
          </p:spPr>
        </p:pic>
        <p:sp>
          <p:nvSpPr>
            <p:cNvPr id="3090" name="docshape604"/>
            <p:cNvSpPr>
              <a:spLocks noChangeArrowheads="1"/>
            </p:cNvSpPr>
            <p:nvPr/>
          </p:nvSpPr>
          <p:spPr bwMode="auto">
            <a:xfrm>
              <a:off x="6441" y="-2"/>
              <a:ext cx="9865" cy="1133"/>
            </a:xfrm>
            <a:prstGeom prst="rect">
              <a:avLst/>
            </a:prstGeom>
            <a:solidFill>
              <a:srgbClr val="E8348B"/>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sz="1600" dirty="0" smtClean="0">
                <a:solidFill>
                  <a:schemeClr val="bg1"/>
                </a:solidFill>
                <a:effectLst>
                  <a:outerShdw blurRad="38100" dist="38100" dir="2700000" algn="tl">
                    <a:srgbClr val="000000">
                      <a:alpha val="43137"/>
                    </a:srgbClr>
                  </a:outerShdw>
                </a:effectLst>
              </a:endParaRPr>
            </a:p>
            <a:p>
              <a:r>
                <a:rPr lang="tr-TR" sz="1600" dirty="0" smtClean="0">
                  <a:solidFill>
                    <a:schemeClr val="bg1"/>
                  </a:solidFill>
                  <a:effectLst>
                    <a:outerShdw blurRad="38100" dist="38100" dir="2700000" algn="tl">
                      <a:srgbClr val="000000">
                        <a:alpha val="43137"/>
                      </a:srgbClr>
                    </a:outerShdw>
                  </a:effectLst>
                </a:rPr>
                <a:t>Astsubay Meslek Yüksekokulları için; </a:t>
              </a:r>
              <a:r>
                <a:rPr lang="tr-TR" sz="1600" dirty="0" err="1" smtClean="0">
                  <a:solidFill>
                    <a:schemeClr val="bg1"/>
                  </a:solidFill>
                  <a:effectLst>
                    <a:outerShdw blurRad="38100" dist="38100" dir="2700000" algn="tl">
                      <a:srgbClr val="000000">
                        <a:alpha val="43137"/>
                      </a:srgbClr>
                    </a:outerShdw>
                  </a:effectLst>
                </a:rPr>
                <a:t>TYT’ye</a:t>
              </a:r>
              <a:r>
                <a:rPr lang="tr-TR" sz="1600" dirty="0" smtClean="0">
                  <a:solidFill>
                    <a:schemeClr val="bg1"/>
                  </a:solidFill>
                  <a:effectLst>
                    <a:outerShdw blurRad="38100" dist="38100" dir="2700000" algn="tl">
                      <a:srgbClr val="000000">
                        <a:alpha val="43137"/>
                      </a:srgbClr>
                    </a:outerShdw>
                  </a:effectLst>
                </a:rPr>
                <a:t> girmek gerekmektedir.</a:t>
              </a:r>
              <a:endParaRPr lang="tr-TR" sz="1600" dirty="0">
                <a:solidFill>
                  <a:schemeClr val="bg1"/>
                </a:solidFill>
                <a:effectLst>
                  <a:outerShdw blurRad="38100" dist="38100" dir="2700000" algn="tl">
                    <a:srgbClr val="000000">
                      <a:alpha val="43137"/>
                    </a:srgbClr>
                  </a:outerShdw>
                </a:effectLst>
              </a:endParaRPr>
            </a:p>
          </p:txBody>
        </p:sp>
        <p:pic>
          <p:nvPicPr>
            <p:cNvPr id="3091" name="docshape605"/>
            <p:cNvPicPr>
              <a:picLocks noChangeAspect="1" noChangeArrowheads="1"/>
            </p:cNvPicPr>
            <p:nvPr/>
          </p:nvPicPr>
          <p:blipFill>
            <a:blip r:embed="rId15"/>
            <a:srcRect/>
            <a:stretch>
              <a:fillRect/>
            </a:stretch>
          </p:blipFill>
          <p:spPr bwMode="auto">
            <a:xfrm>
              <a:off x="6441" y="1383"/>
              <a:ext cx="9858" cy="1133"/>
            </a:xfrm>
            <a:prstGeom prst="rect">
              <a:avLst/>
            </a:prstGeom>
            <a:noFill/>
            <a:ln w="9525">
              <a:noFill/>
              <a:miter lim="800000"/>
              <a:headEnd/>
              <a:tailEnd/>
            </a:ln>
          </p:spPr>
        </p:pic>
        <p:pic>
          <p:nvPicPr>
            <p:cNvPr id="3092" name="docshape606"/>
            <p:cNvPicPr>
              <a:picLocks noChangeAspect="1" noChangeArrowheads="1"/>
            </p:cNvPicPr>
            <p:nvPr/>
          </p:nvPicPr>
          <p:blipFill>
            <a:blip r:embed="rId16"/>
            <a:srcRect/>
            <a:stretch>
              <a:fillRect/>
            </a:stretch>
          </p:blipFill>
          <p:spPr bwMode="auto">
            <a:xfrm>
              <a:off x="6441" y="2699"/>
              <a:ext cx="9858" cy="1133"/>
            </a:xfrm>
            <a:prstGeom prst="rect">
              <a:avLst/>
            </a:prstGeom>
            <a:noFill/>
            <a:ln w="9525">
              <a:noFill/>
              <a:miter lim="800000"/>
              <a:headEnd/>
              <a:tailEnd/>
            </a:ln>
          </p:spPr>
        </p:pic>
        <p:pic>
          <p:nvPicPr>
            <p:cNvPr id="3093" name="docshape607"/>
            <p:cNvPicPr>
              <a:picLocks noChangeAspect="1" noChangeArrowheads="1"/>
            </p:cNvPicPr>
            <p:nvPr/>
          </p:nvPicPr>
          <p:blipFill>
            <a:blip r:embed="rId17"/>
            <a:srcRect/>
            <a:stretch>
              <a:fillRect/>
            </a:stretch>
          </p:blipFill>
          <p:spPr bwMode="auto">
            <a:xfrm>
              <a:off x="4507" y="4098"/>
              <a:ext cx="11792" cy="1133"/>
            </a:xfrm>
            <a:prstGeom prst="rect">
              <a:avLst/>
            </a:prstGeom>
            <a:noFill/>
            <a:ln w="9525">
              <a:noFill/>
              <a:miter lim="800000"/>
              <a:headEnd/>
              <a:tailEnd/>
            </a:ln>
          </p:spPr>
        </p:pic>
        <p:pic>
          <p:nvPicPr>
            <p:cNvPr id="3094" name="docshape608"/>
            <p:cNvPicPr>
              <a:picLocks noChangeAspect="1" noChangeArrowheads="1"/>
            </p:cNvPicPr>
            <p:nvPr/>
          </p:nvPicPr>
          <p:blipFill>
            <a:blip r:embed="rId18"/>
            <a:srcRect/>
            <a:stretch>
              <a:fillRect/>
            </a:stretch>
          </p:blipFill>
          <p:spPr bwMode="auto">
            <a:xfrm>
              <a:off x="6441" y="5391"/>
              <a:ext cx="9858" cy="1127"/>
            </a:xfrm>
            <a:prstGeom prst="rect">
              <a:avLst/>
            </a:prstGeom>
            <a:noFill/>
            <a:ln w="9525">
              <a:noFill/>
              <a:miter lim="800000"/>
              <a:headEnd/>
              <a:tailEnd/>
            </a:ln>
          </p:spPr>
        </p:pic>
        <p:pic>
          <p:nvPicPr>
            <p:cNvPr id="3095" name="docshape609"/>
            <p:cNvPicPr>
              <a:picLocks noChangeAspect="1" noChangeArrowheads="1"/>
            </p:cNvPicPr>
            <p:nvPr/>
          </p:nvPicPr>
          <p:blipFill>
            <a:blip r:embed="rId19" cstate="print"/>
            <a:srcRect/>
            <a:stretch>
              <a:fillRect/>
            </a:stretch>
          </p:blipFill>
          <p:spPr bwMode="auto">
            <a:xfrm>
              <a:off x="1779" y="1970"/>
              <a:ext cx="2013" cy="2654"/>
            </a:xfrm>
            <a:prstGeom prst="rect">
              <a:avLst/>
            </a:prstGeom>
            <a:noFill/>
            <a:ln w="9525">
              <a:noFill/>
              <a:miter lim="800000"/>
              <a:headEnd/>
              <a:tailEnd/>
            </a:ln>
          </p:spPr>
        </p:pic>
        <p:sp>
          <p:nvSpPr>
            <p:cNvPr id="3096" name="Line 24"/>
            <p:cNvSpPr>
              <a:spLocks noChangeShapeType="1"/>
            </p:cNvSpPr>
            <p:nvPr/>
          </p:nvSpPr>
          <p:spPr bwMode="auto">
            <a:xfrm>
              <a:off x="11483" y="3157"/>
              <a:ext cx="638" cy="0"/>
            </a:xfrm>
            <a:prstGeom prst="line">
              <a:avLst/>
            </a:prstGeom>
            <a:noFill/>
            <a:ln w="8890">
              <a:solidFill>
                <a:srgbClr val="FFFFFF"/>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3097" name="Line 25"/>
            <p:cNvSpPr>
              <a:spLocks noChangeShapeType="1"/>
            </p:cNvSpPr>
            <p:nvPr/>
          </p:nvSpPr>
          <p:spPr bwMode="auto">
            <a:xfrm>
              <a:off x="12494" y="3157"/>
              <a:ext cx="615" cy="0"/>
            </a:xfrm>
            <a:prstGeom prst="line">
              <a:avLst/>
            </a:prstGeom>
            <a:noFill/>
            <a:ln w="8890">
              <a:solidFill>
                <a:srgbClr val="FFFFFF"/>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3098" name="Line 26"/>
            <p:cNvSpPr>
              <a:spLocks noChangeShapeType="1"/>
            </p:cNvSpPr>
            <p:nvPr/>
          </p:nvSpPr>
          <p:spPr bwMode="auto">
            <a:xfrm>
              <a:off x="11710" y="3493"/>
              <a:ext cx="734" cy="0"/>
            </a:xfrm>
            <a:prstGeom prst="line">
              <a:avLst/>
            </a:prstGeom>
            <a:noFill/>
            <a:ln w="8890">
              <a:solidFill>
                <a:srgbClr val="FFFFFF"/>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3099" name="Line 27"/>
            <p:cNvSpPr>
              <a:spLocks noChangeShapeType="1"/>
            </p:cNvSpPr>
            <p:nvPr/>
          </p:nvSpPr>
          <p:spPr bwMode="auto">
            <a:xfrm>
              <a:off x="12507" y="3493"/>
              <a:ext cx="615" cy="0"/>
            </a:xfrm>
            <a:prstGeom prst="line">
              <a:avLst/>
            </a:prstGeom>
            <a:noFill/>
            <a:ln w="8890">
              <a:solidFill>
                <a:srgbClr val="FFFFFF"/>
              </a:solidFill>
              <a:round/>
              <a:headEnd/>
              <a:tailEnd/>
            </a:ln>
          </p:spPr>
          <p:txBody>
            <a:bodyPr vert="horz" wrap="square" lIns="91440" tIns="45720" rIns="91440" bIns="45720" numCol="1" anchor="t" anchorCtr="0" compatLnSpc="1">
              <a:prstTxWarp prst="textNoShape">
                <a:avLst/>
              </a:prstTxWarp>
            </a:bodyPr>
            <a:lstStyle/>
            <a:p>
              <a:endParaRPr lang="tr-TR"/>
            </a:p>
          </p:txBody>
        </p:sp>
      </p:grpSp>
      <p:sp>
        <p:nvSpPr>
          <p:cNvPr id="30" name="29 Metin kutusu"/>
          <p:cNvSpPr txBox="1"/>
          <p:nvPr/>
        </p:nvSpPr>
        <p:spPr>
          <a:xfrm>
            <a:off x="3500430" y="2500306"/>
            <a:ext cx="5643570" cy="338554"/>
          </a:xfrm>
          <a:prstGeom prst="rect">
            <a:avLst/>
          </a:prstGeom>
          <a:noFill/>
        </p:spPr>
        <p:txBody>
          <a:bodyPr wrap="square" rtlCol="0">
            <a:spAutoFit/>
          </a:bodyPr>
          <a:lstStyle/>
          <a:p>
            <a:r>
              <a:rPr lang="tr-TR" sz="1600" dirty="0" smtClean="0">
                <a:solidFill>
                  <a:schemeClr val="bg1"/>
                </a:solidFill>
                <a:effectLst>
                  <a:outerShdw blurRad="38100" dist="38100" dir="2700000" algn="tl">
                    <a:srgbClr val="000000">
                      <a:alpha val="43137"/>
                    </a:srgbClr>
                  </a:outerShdw>
                </a:effectLst>
              </a:rPr>
              <a:t>Harp Okulları için; TYT ve </a:t>
            </a:r>
            <a:r>
              <a:rPr lang="tr-TR" sz="1600" dirty="0" err="1" smtClean="0">
                <a:solidFill>
                  <a:schemeClr val="bg1"/>
                </a:solidFill>
                <a:effectLst>
                  <a:outerShdw blurRad="38100" dist="38100" dir="2700000" algn="tl">
                    <a:srgbClr val="000000">
                      <a:alpha val="43137"/>
                    </a:srgbClr>
                  </a:outerShdw>
                </a:effectLst>
              </a:rPr>
              <a:t>AYT’ye</a:t>
            </a:r>
            <a:r>
              <a:rPr lang="tr-TR" sz="1600" dirty="0" smtClean="0">
                <a:solidFill>
                  <a:schemeClr val="bg1"/>
                </a:solidFill>
                <a:effectLst>
                  <a:outerShdw blurRad="38100" dist="38100" dir="2700000" algn="tl">
                    <a:srgbClr val="000000">
                      <a:alpha val="43137"/>
                    </a:srgbClr>
                  </a:outerShdw>
                </a:effectLst>
              </a:rPr>
              <a:t> girmek gerekmektedir.</a:t>
            </a:r>
            <a:endParaRPr lang="tr-TR" sz="1600" dirty="0">
              <a:solidFill>
                <a:schemeClr val="bg1"/>
              </a:solidFill>
              <a:effectLst>
                <a:outerShdw blurRad="38100" dist="38100" dir="2700000" algn="tl">
                  <a:srgbClr val="000000">
                    <a:alpha val="43137"/>
                  </a:srgbClr>
                </a:outerShdw>
              </a:effectLst>
            </a:endParaRPr>
          </a:p>
        </p:txBody>
      </p:sp>
      <p:sp>
        <p:nvSpPr>
          <p:cNvPr id="32" name="31 Metin kutusu"/>
          <p:cNvSpPr txBox="1"/>
          <p:nvPr/>
        </p:nvSpPr>
        <p:spPr>
          <a:xfrm>
            <a:off x="3500430" y="3558605"/>
            <a:ext cx="5643570" cy="584775"/>
          </a:xfrm>
          <a:prstGeom prst="rect">
            <a:avLst/>
          </a:prstGeom>
          <a:noFill/>
        </p:spPr>
        <p:txBody>
          <a:bodyPr wrap="square" rtlCol="0">
            <a:spAutoFit/>
          </a:bodyPr>
          <a:lstStyle/>
          <a:p>
            <a:r>
              <a:rPr lang="tr-TR" sz="1600" dirty="0" smtClean="0">
                <a:solidFill>
                  <a:schemeClr val="bg1"/>
                </a:solidFill>
                <a:effectLst>
                  <a:outerShdw blurRad="38100" dist="38100" dir="2700000" algn="tl">
                    <a:srgbClr val="000000">
                      <a:alpha val="43137"/>
                    </a:srgbClr>
                  </a:outerShdw>
                </a:effectLst>
              </a:rPr>
              <a:t>Harp Okulları kadın ve erkek, Astsubay Meslek Yüksekokullarına ise sadece erken öğrenci alınacaktır.</a:t>
            </a:r>
            <a:endParaRPr lang="tr-TR" sz="1600" dirty="0">
              <a:solidFill>
                <a:schemeClr val="bg1"/>
              </a:solidFill>
              <a:effectLst>
                <a:outerShdw blurRad="38100" dist="38100" dir="2700000" algn="tl">
                  <a:srgbClr val="000000">
                    <a:alpha val="43137"/>
                  </a:srgbClr>
                </a:outerShdw>
              </a:effectLst>
            </a:endParaRPr>
          </a:p>
        </p:txBody>
      </p:sp>
      <p:sp>
        <p:nvSpPr>
          <p:cNvPr id="33" name="32 Metin kutusu"/>
          <p:cNvSpPr txBox="1"/>
          <p:nvPr/>
        </p:nvSpPr>
        <p:spPr>
          <a:xfrm>
            <a:off x="3428992" y="4773051"/>
            <a:ext cx="5643570" cy="584775"/>
          </a:xfrm>
          <a:prstGeom prst="rect">
            <a:avLst/>
          </a:prstGeom>
          <a:noFill/>
        </p:spPr>
        <p:txBody>
          <a:bodyPr wrap="square" rtlCol="0">
            <a:spAutoFit/>
          </a:bodyPr>
          <a:lstStyle/>
          <a:p>
            <a:r>
              <a:rPr lang="tr-TR" sz="1600" dirty="0" smtClean="0">
                <a:solidFill>
                  <a:schemeClr val="bg1"/>
                </a:solidFill>
                <a:effectLst>
                  <a:outerShdw blurRad="38100" dist="38100" dir="2700000" algn="tl">
                    <a:srgbClr val="000000">
                      <a:alpha val="43137"/>
                    </a:srgbClr>
                  </a:outerShdw>
                </a:effectLst>
              </a:rPr>
              <a:t>Harp Okulları için en fazla 20, Astsubay Meslek Yüksekokulları içinse en fazla 21 yaşında olmak gerekmektedir.</a:t>
            </a:r>
            <a:endParaRPr lang="tr-TR" sz="1600" dirty="0">
              <a:solidFill>
                <a:schemeClr val="bg1"/>
              </a:solidFill>
              <a:effectLst>
                <a:outerShdw blurRad="38100" dist="38100" dir="2700000" algn="tl">
                  <a:srgbClr val="000000">
                    <a:alpha val="43137"/>
                  </a:srgbClr>
                </a:outerShdw>
              </a:effectLst>
            </a:endParaRPr>
          </a:p>
        </p:txBody>
      </p:sp>
      <p:sp>
        <p:nvSpPr>
          <p:cNvPr id="34" name="33 Metin kutusu"/>
          <p:cNvSpPr txBox="1"/>
          <p:nvPr/>
        </p:nvSpPr>
        <p:spPr>
          <a:xfrm>
            <a:off x="3428992" y="5715016"/>
            <a:ext cx="5643570" cy="1015663"/>
          </a:xfrm>
          <a:prstGeom prst="rect">
            <a:avLst/>
          </a:prstGeom>
          <a:noFill/>
        </p:spPr>
        <p:txBody>
          <a:bodyPr wrap="square" rtlCol="0">
            <a:spAutoFit/>
          </a:bodyPr>
          <a:lstStyle/>
          <a:p>
            <a:r>
              <a:rPr lang="tr-TR" sz="1500" dirty="0" smtClean="0">
                <a:solidFill>
                  <a:schemeClr val="bg1"/>
                </a:solidFill>
                <a:effectLst>
                  <a:outerShdw blurRad="38100" dist="38100" dir="2700000" algn="tl">
                    <a:srgbClr val="000000">
                      <a:alpha val="43137"/>
                    </a:srgbClr>
                  </a:outerShdw>
                </a:effectLst>
              </a:rPr>
              <a:t>2022 yılında kesin kayıt işlemlerinin son tarihine kadar mezun olmak veya dönemine bakılmaksızın 2020 ve 2021 yılında mezun olmak gerekmektedir. (2019 yılı ve öncesi bir ortaöğretim kurumundan mezun olan öğrenciler başvuru yapamazlar.)</a:t>
            </a:r>
            <a:endParaRPr lang="tr-TR" sz="15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docshapegroup610"/>
          <p:cNvGrpSpPr>
            <a:grpSpLocks/>
          </p:cNvGrpSpPr>
          <p:nvPr/>
        </p:nvGrpSpPr>
        <p:grpSpPr bwMode="auto">
          <a:xfrm>
            <a:off x="83106" y="2013899"/>
            <a:ext cx="8905766" cy="1272225"/>
            <a:chOff x="757" y="604"/>
            <a:chExt cx="15224" cy="2004"/>
          </a:xfrm>
        </p:grpSpPr>
        <p:sp>
          <p:nvSpPr>
            <p:cNvPr id="4099" name="docshape611"/>
            <p:cNvSpPr>
              <a:spLocks/>
            </p:cNvSpPr>
            <p:nvPr/>
          </p:nvSpPr>
          <p:spPr bwMode="auto">
            <a:xfrm>
              <a:off x="757" y="604"/>
              <a:ext cx="2843" cy="1983"/>
            </a:xfrm>
            <a:custGeom>
              <a:avLst/>
              <a:gdLst/>
              <a:ahLst/>
              <a:cxnLst>
                <a:cxn ang="0">
                  <a:pos x="283" y="0"/>
                </a:cxn>
                <a:cxn ang="0">
                  <a:pos x="120" y="4"/>
                </a:cxn>
                <a:cxn ang="0">
                  <a:pos x="35" y="35"/>
                </a:cxn>
                <a:cxn ang="0">
                  <a:pos x="4" y="120"/>
                </a:cxn>
                <a:cxn ang="0">
                  <a:pos x="0" y="283"/>
                </a:cxn>
                <a:cxn ang="0">
                  <a:pos x="0" y="1699"/>
                </a:cxn>
                <a:cxn ang="0">
                  <a:pos x="4" y="1863"/>
                </a:cxn>
                <a:cxn ang="0">
                  <a:pos x="35" y="1947"/>
                </a:cxn>
                <a:cxn ang="0">
                  <a:pos x="120" y="1978"/>
                </a:cxn>
                <a:cxn ang="0">
                  <a:pos x="283" y="1982"/>
                </a:cxn>
                <a:cxn ang="0">
                  <a:pos x="2560" y="1982"/>
                </a:cxn>
                <a:cxn ang="0">
                  <a:pos x="2723" y="1978"/>
                </a:cxn>
                <a:cxn ang="0">
                  <a:pos x="2808" y="1947"/>
                </a:cxn>
                <a:cxn ang="0">
                  <a:pos x="2839" y="1863"/>
                </a:cxn>
                <a:cxn ang="0">
                  <a:pos x="2843" y="1699"/>
                </a:cxn>
                <a:cxn ang="0">
                  <a:pos x="2843" y="283"/>
                </a:cxn>
                <a:cxn ang="0">
                  <a:pos x="2839" y="120"/>
                </a:cxn>
                <a:cxn ang="0">
                  <a:pos x="2808" y="35"/>
                </a:cxn>
                <a:cxn ang="0">
                  <a:pos x="2723" y="4"/>
                </a:cxn>
                <a:cxn ang="0">
                  <a:pos x="2560" y="0"/>
                </a:cxn>
                <a:cxn ang="0">
                  <a:pos x="283" y="0"/>
                </a:cxn>
              </a:cxnLst>
              <a:rect l="0" t="0" r="r" b="b"/>
              <a:pathLst>
                <a:path w="2843" h="1983">
                  <a:moveTo>
                    <a:pt x="283" y="0"/>
                  </a:moveTo>
                  <a:lnTo>
                    <a:pt x="120" y="4"/>
                  </a:lnTo>
                  <a:lnTo>
                    <a:pt x="35" y="35"/>
                  </a:lnTo>
                  <a:lnTo>
                    <a:pt x="4" y="120"/>
                  </a:lnTo>
                  <a:lnTo>
                    <a:pt x="0" y="283"/>
                  </a:lnTo>
                  <a:lnTo>
                    <a:pt x="0" y="1699"/>
                  </a:lnTo>
                  <a:lnTo>
                    <a:pt x="4" y="1863"/>
                  </a:lnTo>
                  <a:lnTo>
                    <a:pt x="35" y="1947"/>
                  </a:lnTo>
                  <a:lnTo>
                    <a:pt x="120" y="1978"/>
                  </a:lnTo>
                  <a:lnTo>
                    <a:pt x="283" y="1982"/>
                  </a:lnTo>
                  <a:lnTo>
                    <a:pt x="2560" y="1982"/>
                  </a:lnTo>
                  <a:lnTo>
                    <a:pt x="2723" y="1978"/>
                  </a:lnTo>
                  <a:lnTo>
                    <a:pt x="2808" y="1947"/>
                  </a:lnTo>
                  <a:lnTo>
                    <a:pt x="2839" y="1863"/>
                  </a:lnTo>
                  <a:lnTo>
                    <a:pt x="2843" y="1699"/>
                  </a:lnTo>
                  <a:lnTo>
                    <a:pt x="2843" y="283"/>
                  </a:lnTo>
                  <a:lnTo>
                    <a:pt x="2839" y="120"/>
                  </a:lnTo>
                  <a:lnTo>
                    <a:pt x="2808" y="35"/>
                  </a:lnTo>
                  <a:lnTo>
                    <a:pt x="2723" y="4"/>
                  </a:lnTo>
                  <a:lnTo>
                    <a:pt x="2560" y="0"/>
                  </a:lnTo>
                  <a:lnTo>
                    <a:pt x="283" y="0"/>
                  </a:lnTo>
                  <a:close/>
                </a:path>
              </a:pathLst>
            </a:custGeom>
            <a:noFill/>
            <a:ln w="25400">
              <a:solidFill>
                <a:srgbClr val="E5398C"/>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0" name="docshape612"/>
            <p:cNvSpPr>
              <a:spLocks/>
            </p:cNvSpPr>
            <p:nvPr/>
          </p:nvSpPr>
          <p:spPr bwMode="auto">
            <a:xfrm>
              <a:off x="813" y="651"/>
              <a:ext cx="2730" cy="1846"/>
            </a:xfrm>
            <a:custGeom>
              <a:avLst/>
              <a:gdLst/>
              <a:ahLst/>
              <a:cxnLst>
                <a:cxn ang="0">
                  <a:pos x="2503" y="0"/>
                </a:cxn>
                <a:cxn ang="0">
                  <a:pos x="226" y="0"/>
                </a:cxn>
                <a:cxn ang="0">
                  <a:pos x="95" y="4"/>
                </a:cxn>
                <a:cxn ang="0">
                  <a:pos x="28" y="29"/>
                </a:cxn>
                <a:cxn ang="0">
                  <a:pos x="3" y="96"/>
                </a:cxn>
                <a:cxn ang="0">
                  <a:pos x="0" y="227"/>
                </a:cxn>
                <a:cxn ang="0">
                  <a:pos x="0" y="1619"/>
                </a:cxn>
                <a:cxn ang="0">
                  <a:pos x="3" y="1750"/>
                </a:cxn>
                <a:cxn ang="0">
                  <a:pos x="28" y="1817"/>
                </a:cxn>
                <a:cxn ang="0">
                  <a:pos x="95" y="1842"/>
                </a:cxn>
                <a:cxn ang="0">
                  <a:pos x="226" y="1846"/>
                </a:cxn>
                <a:cxn ang="0">
                  <a:pos x="2503" y="1846"/>
                </a:cxn>
                <a:cxn ang="0">
                  <a:pos x="2634" y="1842"/>
                </a:cxn>
                <a:cxn ang="0">
                  <a:pos x="2701" y="1817"/>
                </a:cxn>
                <a:cxn ang="0">
                  <a:pos x="2726" y="1750"/>
                </a:cxn>
                <a:cxn ang="0">
                  <a:pos x="2729" y="1619"/>
                </a:cxn>
                <a:cxn ang="0">
                  <a:pos x="2729" y="227"/>
                </a:cxn>
                <a:cxn ang="0">
                  <a:pos x="2726" y="96"/>
                </a:cxn>
                <a:cxn ang="0">
                  <a:pos x="2701" y="29"/>
                </a:cxn>
                <a:cxn ang="0">
                  <a:pos x="2634" y="4"/>
                </a:cxn>
                <a:cxn ang="0">
                  <a:pos x="2503" y="0"/>
                </a:cxn>
              </a:cxnLst>
              <a:rect l="0" t="0" r="r" b="b"/>
              <a:pathLst>
                <a:path w="2730" h="1846">
                  <a:moveTo>
                    <a:pt x="2503" y="0"/>
                  </a:moveTo>
                  <a:lnTo>
                    <a:pt x="226" y="0"/>
                  </a:lnTo>
                  <a:lnTo>
                    <a:pt x="95" y="4"/>
                  </a:lnTo>
                  <a:lnTo>
                    <a:pt x="28" y="29"/>
                  </a:lnTo>
                  <a:lnTo>
                    <a:pt x="3" y="96"/>
                  </a:lnTo>
                  <a:lnTo>
                    <a:pt x="0" y="227"/>
                  </a:lnTo>
                  <a:lnTo>
                    <a:pt x="0" y="1619"/>
                  </a:lnTo>
                  <a:lnTo>
                    <a:pt x="3" y="1750"/>
                  </a:lnTo>
                  <a:lnTo>
                    <a:pt x="28" y="1817"/>
                  </a:lnTo>
                  <a:lnTo>
                    <a:pt x="95" y="1842"/>
                  </a:lnTo>
                  <a:lnTo>
                    <a:pt x="226" y="1846"/>
                  </a:lnTo>
                  <a:lnTo>
                    <a:pt x="2503" y="1846"/>
                  </a:lnTo>
                  <a:lnTo>
                    <a:pt x="2634" y="1842"/>
                  </a:lnTo>
                  <a:lnTo>
                    <a:pt x="2701" y="1817"/>
                  </a:lnTo>
                  <a:lnTo>
                    <a:pt x="2726" y="1750"/>
                  </a:lnTo>
                  <a:lnTo>
                    <a:pt x="2729" y="1619"/>
                  </a:lnTo>
                  <a:lnTo>
                    <a:pt x="2729" y="227"/>
                  </a:lnTo>
                  <a:lnTo>
                    <a:pt x="2726" y="96"/>
                  </a:lnTo>
                  <a:lnTo>
                    <a:pt x="2701" y="29"/>
                  </a:lnTo>
                  <a:lnTo>
                    <a:pt x="2634" y="4"/>
                  </a:lnTo>
                  <a:lnTo>
                    <a:pt x="2503" y="0"/>
                  </a:lnTo>
                  <a:close/>
                </a:path>
              </a:pathLst>
            </a:custGeom>
            <a:solidFill>
              <a:srgbClr val="E6368C"/>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1" name="docshape613"/>
            <p:cNvSpPr>
              <a:spLocks/>
            </p:cNvSpPr>
            <p:nvPr/>
          </p:nvSpPr>
          <p:spPr bwMode="auto">
            <a:xfrm>
              <a:off x="3852" y="604"/>
              <a:ext cx="2843" cy="1983"/>
            </a:xfrm>
            <a:custGeom>
              <a:avLst/>
              <a:gdLst/>
              <a:ahLst/>
              <a:cxnLst>
                <a:cxn ang="0">
                  <a:pos x="284" y="0"/>
                </a:cxn>
                <a:cxn ang="0">
                  <a:pos x="120" y="4"/>
                </a:cxn>
                <a:cxn ang="0">
                  <a:pos x="36" y="35"/>
                </a:cxn>
                <a:cxn ang="0">
                  <a:pos x="5" y="120"/>
                </a:cxn>
                <a:cxn ang="0">
                  <a:pos x="0" y="283"/>
                </a:cxn>
                <a:cxn ang="0">
                  <a:pos x="0" y="1699"/>
                </a:cxn>
                <a:cxn ang="0">
                  <a:pos x="5" y="1863"/>
                </a:cxn>
                <a:cxn ang="0">
                  <a:pos x="36" y="1947"/>
                </a:cxn>
                <a:cxn ang="0">
                  <a:pos x="120" y="1978"/>
                </a:cxn>
                <a:cxn ang="0">
                  <a:pos x="284" y="1982"/>
                </a:cxn>
                <a:cxn ang="0">
                  <a:pos x="2560" y="1982"/>
                </a:cxn>
                <a:cxn ang="0">
                  <a:pos x="2724" y="1978"/>
                </a:cxn>
                <a:cxn ang="0">
                  <a:pos x="2808" y="1947"/>
                </a:cxn>
                <a:cxn ang="0">
                  <a:pos x="2839" y="1863"/>
                </a:cxn>
                <a:cxn ang="0">
                  <a:pos x="2843" y="1699"/>
                </a:cxn>
                <a:cxn ang="0">
                  <a:pos x="2843" y="283"/>
                </a:cxn>
                <a:cxn ang="0">
                  <a:pos x="2839" y="120"/>
                </a:cxn>
                <a:cxn ang="0">
                  <a:pos x="2808" y="35"/>
                </a:cxn>
                <a:cxn ang="0">
                  <a:pos x="2724" y="4"/>
                </a:cxn>
                <a:cxn ang="0">
                  <a:pos x="2560" y="0"/>
                </a:cxn>
                <a:cxn ang="0">
                  <a:pos x="284" y="0"/>
                </a:cxn>
              </a:cxnLst>
              <a:rect l="0" t="0" r="r" b="b"/>
              <a:pathLst>
                <a:path w="2843" h="1983">
                  <a:moveTo>
                    <a:pt x="284" y="0"/>
                  </a:moveTo>
                  <a:lnTo>
                    <a:pt x="120" y="4"/>
                  </a:lnTo>
                  <a:lnTo>
                    <a:pt x="36" y="35"/>
                  </a:lnTo>
                  <a:lnTo>
                    <a:pt x="5" y="120"/>
                  </a:lnTo>
                  <a:lnTo>
                    <a:pt x="0" y="283"/>
                  </a:lnTo>
                  <a:lnTo>
                    <a:pt x="0" y="1699"/>
                  </a:lnTo>
                  <a:lnTo>
                    <a:pt x="5" y="1863"/>
                  </a:lnTo>
                  <a:lnTo>
                    <a:pt x="36" y="1947"/>
                  </a:lnTo>
                  <a:lnTo>
                    <a:pt x="120" y="1978"/>
                  </a:lnTo>
                  <a:lnTo>
                    <a:pt x="284" y="1982"/>
                  </a:lnTo>
                  <a:lnTo>
                    <a:pt x="2560" y="1982"/>
                  </a:lnTo>
                  <a:lnTo>
                    <a:pt x="2724" y="1978"/>
                  </a:lnTo>
                  <a:lnTo>
                    <a:pt x="2808" y="1947"/>
                  </a:lnTo>
                  <a:lnTo>
                    <a:pt x="2839" y="1863"/>
                  </a:lnTo>
                  <a:lnTo>
                    <a:pt x="2843" y="1699"/>
                  </a:lnTo>
                  <a:lnTo>
                    <a:pt x="2843" y="283"/>
                  </a:lnTo>
                  <a:lnTo>
                    <a:pt x="2839" y="120"/>
                  </a:lnTo>
                  <a:lnTo>
                    <a:pt x="2808" y="35"/>
                  </a:lnTo>
                  <a:lnTo>
                    <a:pt x="2724" y="4"/>
                  </a:lnTo>
                  <a:lnTo>
                    <a:pt x="2560" y="0"/>
                  </a:lnTo>
                  <a:lnTo>
                    <a:pt x="284" y="0"/>
                  </a:lnTo>
                  <a:close/>
                </a:path>
              </a:pathLst>
            </a:custGeom>
            <a:noFill/>
            <a:ln w="25400">
              <a:solidFill>
                <a:srgbClr val="F0821B"/>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2" name="docshape614"/>
            <p:cNvSpPr>
              <a:spLocks/>
            </p:cNvSpPr>
            <p:nvPr/>
          </p:nvSpPr>
          <p:spPr bwMode="auto">
            <a:xfrm>
              <a:off x="3909" y="652"/>
              <a:ext cx="2730" cy="802"/>
            </a:xfrm>
            <a:custGeom>
              <a:avLst/>
              <a:gdLst/>
              <a:ahLst/>
              <a:cxnLst>
                <a:cxn ang="0">
                  <a:pos x="2503" y="0"/>
                </a:cxn>
                <a:cxn ang="0">
                  <a:pos x="227" y="0"/>
                </a:cxn>
                <a:cxn ang="0">
                  <a:pos x="96" y="3"/>
                </a:cxn>
                <a:cxn ang="0">
                  <a:pos x="28" y="28"/>
                </a:cxn>
                <a:cxn ang="0">
                  <a:pos x="4" y="95"/>
                </a:cxn>
                <a:cxn ang="0">
                  <a:pos x="0" y="227"/>
                </a:cxn>
                <a:cxn ang="0">
                  <a:pos x="0" y="802"/>
                </a:cxn>
                <a:cxn ang="0">
                  <a:pos x="2730" y="802"/>
                </a:cxn>
                <a:cxn ang="0">
                  <a:pos x="2730" y="227"/>
                </a:cxn>
                <a:cxn ang="0">
                  <a:pos x="2726" y="95"/>
                </a:cxn>
                <a:cxn ang="0">
                  <a:pos x="2701" y="28"/>
                </a:cxn>
                <a:cxn ang="0">
                  <a:pos x="2634" y="3"/>
                </a:cxn>
                <a:cxn ang="0">
                  <a:pos x="2503" y="0"/>
                </a:cxn>
              </a:cxnLst>
              <a:rect l="0" t="0" r="r" b="b"/>
              <a:pathLst>
                <a:path w="2730" h="802">
                  <a:moveTo>
                    <a:pt x="2503" y="0"/>
                  </a:moveTo>
                  <a:lnTo>
                    <a:pt x="227" y="0"/>
                  </a:lnTo>
                  <a:lnTo>
                    <a:pt x="96" y="3"/>
                  </a:lnTo>
                  <a:lnTo>
                    <a:pt x="28" y="28"/>
                  </a:lnTo>
                  <a:lnTo>
                    <a:pt x="4" y="95"/>
                  </a:lnTo>
                  <a:lnTo>
                    <a:pt x="0" y="227"/>
                  </a:lnTo>
                  <a:lnTo>
                    <a:pt x="0" y="802"/>
                  </a:lnTo>
                  <a:lnTo>
                    <a:pt x="2730" y="802"/>
                  </a:lnTo>
                  <a:lnTo>
                    <a:pt x="2730" y="227"/>
                  </a:lnTo>
                  <a:lnTo>
                    <a:pt x="2726" y="95"/>
                  </a:lnTo>
                  <a:lnTo>
                    <a:pt x="2701" y="28"/>
                  </a:lnTo>
                  <a:lnTo>
                    <a:pt x="2634" y="3"/>
                  </a:lnTo>
                  <a:lnTo>
                    <a:pt x="2503" y="0"/>
                  </a:lnTo>
                  <a:close/>
                </a:path>
              </a:pathLst>
            </a:custGeom>
            <a:solidFill>
              <a:srgbClr val="F0821B"/>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KARA, DENİZ, HAVA ASTSUBAY MYO</a:t>
              </a:r>
              <a:endParaRPr lang="tr-TR" sz="1100" b="1" dirty="0">
                <a:solidFill>
                  <a:schemeClr val="bg1"/>
                </a:solidFill>
              </a:endParaRPr>
            </a:p>
          </p:txBody>
        </p:sp>
        <p:sp>
          <p:nvSpPr>
            <p:cNvPr id="4103" name="Line 7"/>
            <p:cNvSpPr>
              <a:spLocks noChangeShapeType="1"/>
            </p:cNvSpPr>
            <p:nvPr/>
          </p:nvSpPr>
          <p:spPr bwMode="auto">
            <a:xfrm>
              <a:off x="3620" y="1593"/>
              <a:ext cx="212"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4" name="docshape615"/>
            <p:cNvSpPr>
              <a:spLocks/>
            </p:cNvSpPr>
            <p:nvPr/>
          </p:nvSpPr>
          <p:spPr bwMode="auto">
            <a:xfrm>
              <a:off x="6947" y="604"/>
              <a:ext cx="2843" cy="1983"/>
            </a:xfrm>
            <a:custGeom>
              <a:avLst/>
              <a:gdLst/>
              <a:ahLst/>
              <a:cxnLst>
                <a:cxn ang="0">
                  <a:pos x="283" y="0"/>
                </a:cxn>
                <a:cxn ang="0">
                  <a:pos x="119" y="4"/>
                </a:cxn>
                <a:cxn ang="0">
                  <a:pos x="35" y="35"/>
                </a:cxn>
                <a:cxn ang="0">
                  <a:pos x="4" y="120"/>
                </a:cxn>
                <a:cxn ang="0">
                  <a:pos x="0" y="283"/>
                </a:cxn>
                <a:cxn ang="0">
                  <a:pos x="0" y="1699"/>
                </a:cxn>
                <a:cxn ang="0">
                  <a:pos x="4" y="1863"/>
                </a:cxn>
                <a:cxn ang="0">
                  <a:pos x="35" y="1947"/>
                </a:cxn>
                <a:cxn ang="0">
                  <a:pos x="119" y="1978"/>
                </a:cxn>
                <a:cxn ang="0">
                  <a:pos x="283" y="1982"/>
                </a:cxn>
                <a:cxn ang="0">
                  <a:pos x="2559" y="1982"/>
                </a:cxn>
                <a:cxn ang="0">
                  <a:pos x="2723" y="1978"/>
                </a:cxn>
                <a:cxn ang="0">
                  <a:pos x="2807" y="1947"/>
                </a:cxn>
                <a:cxn ang="0">
                  <a:pos x="2838" y="1863"/>
                </a:cxn>
                <a:cxn ang="0">
                  <a:pos x="2843" y="1699"/>
                </a:cxn>
                <a:cxn ang="0">
                  <a:pos x="2843" y="283"/>
                </a:cxn>
                <a:cxn ang="0">
                  <a:pos x="2838" y="120"/>
                </a:cxn>
                <a:cxn ang="0">
                  <a:pos x="2807" y="35"/>
                </a:cxn>
                <a:cxn ang="0">
                  <a:pos x="2723" y="4"/>
                </a:cxn>
                <a:cxn ang="0">
                  <a:pos x="2559" y="0"/>
                </a:cxn>
                <a:cxn ang="0">
                  <a:pos x="283" y="0"/>
                </a:cxn>
              </a:cxnLst>
              <a:rect l="0" t="0" r="r" b="b"/>
              <a:pathLst>
                <a:path w="2843" h="1983">
                  <a:moveTo>
                    <a:pt x="283" y="0"/>
                  </a:moveTo>
                  <a:lnTo>
                    <a:pt x="119" y="4"/>
                  </a:lnTo>
                  <a:lnTo>
                    <a:pt x="35" y="35"/>
                  </a:lnTo>
                  <a:lnTo>
                    <a:pt x="4" y="120"/>
                  </a:lnTo>
                  <a:lnTo>
                    <a:pt x="0" y="283"/>
                  </a:lnTo>
                  <a:lnTo>
                    <a:pt x="0" y="1699"/>
                  </a:lnTo>
                  <a:lnTo>
                    <a:pt x="4" y="1863"/>
                  </a:lnTo>
                  <a:lnTo>
                    <a:pt x="35" y="1947"/>
                  </a:lnTo>
                  <a:lnTo>
                    <a:pt x="119" y="1978"/>
                  </a:lnTo>
                  <a:lnTo>
                    <a:pt x="283" y="1982"/>
                  </a:lnTo>
                  <a:lnTo>
                    <a:pt x="2559" y="1982"/>
                  </a:lnTo>
                  <a:lnTo>
                    <a:pt x="2723" y="1978"/>
                  </a:lnTo>
                  <a:lnTo>
                    <a:pt x="2807" y="1947"/>
                  </a:lnTo>
                  <a:lnTo>
                    <a:pt x="2838" y="1863"/>
                  </a:lnTo>
                  <a:lnTo>
                    <a:pt x="2843" y="1699"/>
                  </a:lnTo>
                  <a:lnTo>
                    <a:pt x="2843" y="283"/>
                  </a:lnTo>
                  <a:lnTo>
                    <a:pt x="2838" y="120"/>
                  </a:lnTo>
                  <a:lnTo>
                    <a:pt x="2807" y="35"/>
                  </a:lnTo>
                  <a:lnTo>
                    <a:pt x="2723" y="4"/>
                  </a:lnTo>
                  <a:lnTo>
                    <a:pt x="2559" y="0"/>
                  </a:lnTo>
                  <a:lnTo>
                    <a:pt x="283" y="0"/>
                  </a:lnTo>
                  <a:close/>
                </a:path>
              </a:pathLst>
            </a:custGeom>
            <a:noFill/>
            <a:ln w="25400">
              <a:solidFill>
                <a:srgbClr val="42B179"/>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5" name="docshape616"/>
            <p:cNvSpPr>
              <a:spLocks/>
            </p:cNvSpPr>
            <p:nvPr/>
          </p:nvSpPr>
          <p:spPr bwMode="auto">
            <a:xfrm>
              <a:off x="7004" y="652"/>
              <a:ext cx="2730" cy="802"/>
            </a:xfrm>
            <a:custGeom>
              <a:avLst/>
              <a:gdLst/>
              <a:ahLst/>
              <a:cxnLst>
                <a:cxn ang="0">
                  <a:pos x="2502" y="0"/>
                </a:cxn>
                <a:cxn ang="0">
                  <a:pos x="226" y="0"/>
                </a:cxn>
                <a:cxn ang="0">
                  <a:pos x="95" y="3"/>
                </a:cxn>
                <a:cxn ang="0">
                  <a:pos x="28" y="28"/>
                </a:cxn>
                <a:cxn ang="0">
                  <a:pos x="3" y="95"/>
                </a:cxn>
                <a:cxn ang="0">
                  <a:pos x="0" y="227"/>
                </a:cxn>
                <a:cxn ang="0">
                  <a:pos x="0" y="802"/>
                </a:cxn>
                <a:cxn ang="0">
                  <a:pos x="2729" y="802"/>
                </a:cxn>
                <a:cxn ang="0">
                  <a:pos x="2729" y="227"/>
                </a:cxn>
                <a:cxn ang="0">
                  <a:pos x="2726" y="95"/>
                </a:cxn>
                <a:cxn ang="0">
                  <a:pos x="2701" y="28"/>
                </a:cxn>
                <a:cxn ang="0">
                  <a:pos x="2634" y="3"/>
                </a:cxn>
                <a:cxn ang="0">
                  <a:pos x="2502" y="0"/>
                </a:cxn>
              </a:cxnLst>
              <a:rect l="0" t="0" r="r" b="b"/>
              <a:pathLst>
                <a:path w="2730" h="802">
                  <a:moveTo>
                    <a:pt x="2502" y="0"/>
                  </a:moveTo>
                  <a:lnTo>
                    <a:pt x="226" y="0"/>
                  </a:lnTo>
                  <a:lnTo>
                    <a:pt x="95" y="3"/>
                  </a:lnTo>
                  <a:lnTo>
                    <a:pt x="28" y="28"/>
                  </a:lnTo>
                  <a:lnTo>
                    <a:pt x="3" y="95"/>
                  </a:lnTo>
                  <a:lnTo>
                    <a:pt x="0" y="227"/>
                  </a:lnTo>
                  <a:lnTo>
                    <a:pt x="0" y="802"/>
                  </a:lnTo>
                  <a:lnTo>
                    <a:pt x="2729" y="802"/>
                  </a:lnTo>
                  <a:lnTo>
                    <a:pt x="2729" y="227"/>
                  </a:lnTo>
                  <a:lnTo>
                    <a:pt x="2726" y="95"/>
                  </a:lnTo>
                  <a:lnTo>
                    <a:pt x="2701" y="28"/>
                  </a:lnTo>
                  <a:lnTo>
                    <a:pt x="2634" y="3"/>
                  </a:lnTo>
                  <a:lnTo>
                    <a:pt x="2502" y="0"/>
                  </a:lnTo>
                  <a:close/>
                </a:path>
              </a:pathLst>
            </a:custGeom>
            <a:solidFill>
              <a:srgbClr val="42B179"/>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BANDO ASTSUBAY MYO</a:t>
              </a:r>
              <a:endParaRPr lang="tr-TR" sz="1100" b="1" dirty="0">
                <a:solidFill>
                  <a:schemeClr val="bg1"/>
                </a:solidFill>
              </a:endParaRPr>
            </a:p>
          </p:txBody>
        </p:sp>
        <p:sp>
          <p:nvSpPr>
            <p:cNvPr id="4106" name="Line 10"/>
            <p:cNvSpPr>
              <a:spLocks noChangeShapeType="1"/>
            </p:cNvSpPr>
            <p:nvPr/>
          </p:nvSpPr>
          <p:spPr bwMode="auto">
            <a:xfrm>
              <a:off x="6715" y="1593"/>
              <a:ext cx="213"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7" name="docshape617"/>
            <p:cNvSpPr>
              <a:spLocks/>
            </p:cNvSpPr>
            <p:nvPr/>
          </p:nvSpPr>
          <p:spPr bwMode="auto">
            <a:xfrm>
              <a:off x="10043" y="604"/>
              <a:ext cx="2843" cy="1983"/>
            </a:xfrm>
            <a:custGeom>
              <a:avLst/>
              <a:gdLst/>
              <a:ahLst/>
              <a:cxnLst>
                <a:cxn ang="0">
                  <a:pos x="284" y="0"/>
                </a:cxn>
                <a:cxn ang="0">
                  <a:pos x="120" y="4"/>
                </a:cxn>
                <a:cxn ang="0">
                  <a:pos x="36" y="35"/>
                </a:cxn>
                <a:cxn ang="0">
                  <a:pos x="5" y="120"/>
                </a:cxn>
                <a:cxn ang="0">
                  <a:pos x="0" y="283"/>
                </a:cxn>
                <a:cxn ang="0">
                  <a:pos x="0" y="1699"/>
                </a:cxn>
                <a:cxn ang="0">
                  <a:pos x="5" y="1863"/>
                </a:cxn>
                <a:cxn ang="0">
                  <a:pos x="36" y="1947"/>
                </a:cxn>
                <a:cxn ang="0">
                  <a:pos x="120" y="1978"/>
                </a:cxn>
                <a:cxn ang="0">
                  <a:pos x="284" y="1982"/>
                </a:cxn>
                <a:cxn ang="0">
                  <a:pos x="2560" y="1982"/>
                </a:cxn>
                <a:cxn ang="0">
                  <a:pos x="2724" y="1978"/>
                </a:cxn>
                <a:cxn ang="0">
                  <a:pos x="2808" y="1947"/>
                </a:cxn>
                <a:cxn ang="0">
                  <a:pos x="2839" y="1863"/>
                </a:cxn>
                <a:cxn ang="0">
                  <a:pos x="2843" y="1699"/>
                </a:cxn>
                <a:cxn ang="0">
                  <a:pos x="2843" y="283"/>
                </a:cxn>
                <a:cxn ang="0">
                  <a:pos x="2839" y="120"/>
                </a:cxn>
                <a:cxn ang="0">
                  <a:pos x="2808" y="35"/>
                </a:cxn>
                <a:cxn ang="0">
                  <a:pos x="2724" y="4"/>
                </a:cxn>
                <a:cxn ang="0">
                  <a:pos x="2560" y="0"/>
                </a:cxn>
                <a:cxn ang="0">
                  <a:pos x="284" y="0"/>
                </a:cxn>
              </a:cxnLst>
              <a:rect l="0" t="0" r="r" b="b"/>
              <a:pathLst>
                <a:path w="2843" h="1983">
                  <a:moveTo>
                    <a:pt x="284" y="0"/>
                  </a:moveTo>
                  <a:lnTo>
                    <a:pt x="120" y="4"/>
                  </a:lnTo>
                  <a:lnTo>
                    <a:pt x="36" y="35"/>
                  </a:lnTo>
                  <a:lnTo>
                    <a:pt x="5" y="120"/>
                  </a:lnTo>
                  <a:lnTo>
                    <a:pt x="0" y="283"/>
                  </a:lnTo>
                  <a:lnTo>
                    <a:pt x="0" y="1699"/>
                  </a:lnTo>
                  <a:lnTo>
                    <a:pt x="5" y="1863"/>
                  </a:lnTo>
                  <a:lnTo>
                    <a:pt x="36" y="1947"/>
                  </a:lnTo>
                  <a:lnTo>
                    <a:pt x="120" y="1978"/>
                  </a:lnTo>
                  <a:lnTo>
                    <a:pt x="284" y="1982"/>
                  </a:lnTo>
                  <a:lnTo>
                    <a:pt x="2560" y="1982"/>
                  </a:lnTo>
                  <a:lnTo>
                    <a:pt x="2724" y="1978"/>
                  </a:lnTo>
                  <a:lnTo>
                    <a:pt x="2808" y="1947"/>
                  </a:lnTo>
                  <a:lnTo>
                    <a:pt x="2839" y="1863"/>
                  </a:lnTo>
                  <a:lnTo>
                    <a:pt x="2843" y="1699"/>
                  </a:lnTo>
                  <a:lnTo>
                    <a:pt x="2843" y="283"/>
                  </a:lnTo>
                  <a:lnTo>
                    <a:pt x="2839" y="120"/>
                  </a:lnTo>
                  <a:lnTo>
                    <a:pt x="2808" y="35"/>
                  </a:lnTo>
                  <a:lnTo>
                    <a:pt x="2724" y="4"/>
                  </a:lnTo>
                  <a:lnTo>
                    <a:pt x="2560" y="0"/>
                  </a:lnTo>
                  <a:lnTo>
                    <a:pt x="284" y="0"/>
                  </a:lnTo>
                  <a:close/>
                </a:path>
              </a:pathLst>
            </a:custGeom>
            <a:noFill/>
            <a:ln w="25400">
              <a:solidFill>
                <a:srgbClr val="5957A2"/>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8" name="docshape618"/>
            <p:cNvSpPr>
              <a:spLocks/>
            </p:cNvSpPr>
            <p:nvPr/>
          </p:nvSpPr>
          <p:spPr bwMode="auto">
            <a:xfrm>
              <a:off x="10100" y="652"/>
              <a:ext cx="2730" cy="802"/>
            </a:xfrm>
            <a:custGeom>
              <a:avLst/>
              <a:gdLst/>
              <a:ahLst/>
              <a:cxnLst>
                <a:cxn ang="0">
                  <a:pos x="2503" y="0"/>
                </a:cxn>
                <a:cxn ang="0">
                  <a:pos x="227" y="0"/>
                </a:cxn>
                <a:cxn ang="0">
                  <a:pos x="96" y="3"/>
                </a:cxn>
                <a:cxn ang="0">
                  <a:pos x="28" y="28"/>
                </a:cxn>
                <a:cxn ang="0">
                  <a:pos x="4" y="95"/>
                </a:cxn>
                <a:cxn ang="0">
                  <a:pos x="0" y="227"/>
                </a:cxn>
                <a:cxn ang="0">
                  <a:pos x="0" y="802"/>
                </a:cxn>
                <a:cxn ang="0">
                  <a:pos x="2730" y="802"/>
                </a:cxn>
                <a:cxn ang="0">
                  <a:pos x="2730" y="227"/>
                </a:cxn>
                <a:cxn ang="0">
                  <a:pos x="2726" y="95"/>
                </a:cxn>
                <a:cxn ang="0">
                  <a:pos x="2701" y="28"/>
                </a:cxn>
                <a:cxn ang="0">
                  <a:pos x="2634" y="3"/>
                </a:cxn>
                <a:cxn ang="0">
                  <a:pos x="2503" y="0"/>
                </a:cxn>
              </a:cxnLst>
              <a:rect l="0" t="0" r="r" b="b"/>
              <a:pathLst>
                <a:path w="2730" h="802">
                  <a:moveTo>
                    <a:pt x="2503" y="0"/>
                  </a:moveTo>
                  <a:lnTo>
                    <a:pt x="227" y="0"/>
                  </a:lnTo>
                  <a:lnTo>
                    <a:pt x="96" y="3"/>
                  </a:lnTo>
                  <a:lnTo>
                    <a:pt x="28" y="28"/>
                  </a:lnTo>
                  <a:lnTo>
                    <a:pt x="4" y="95"/>
                  </a:lnTo>
                  <a:lnTo>
                    <a:pt x="0" y="227"/>
                  </a:lnTo>
                  <a:lnTo>
                    <a:pt x="0" y="802"/>
                  </a:lnTo>
                  <a:lnTo>
                    <a:pt x="2730" y="802"/>
                  </a:lnTo>
                  <a:lnTo>
                    <a:pt x="2730" y="227"/>
                  </a:lnTo>
                  <a:lnTo>
                    <a:pt x="2726" y="95"/>
                  </a:lnTo>
                  <a:lnTo>
                    <a:pt x="2701" y="28"/>
                  </a:lnTo>
                  <a:lnTo>
                    <a:pt x="2634" y="3"/>
                  </a:lnTo>
                  <a:lnTo>
                    <a:pt x="2503" y="0"/>
                  </a:lnTo>
                  <a:close/>
                </a:path>
              </a:pathLst>
            </a:custGeom>
            <a:solidFill>
              <a:srgbClr val="5957A2"/>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KARA HARP OKULU</a:t>
              </a:r>
              <a:endParaRPr lang="tr-TR" sz="1100" b="1" dirty="0">
                <a:solidFill>
                  <a:schemeClr val="bg1"/>
                </a:solidFill>
              </a:endParaRPr>
            </a:p>
          </p:txBody>
        </p:sp>
        <p:sp>
          <p:nvSpPr>
            <p:cNvPr id="4109" name="Line 13"/>
            <p:cNvSpPr>
              <a:spLocks noChangeShapeType="1"/>
            </p:cNvSpPr>
            <p:nvPr/>
          </p:nvSpPr>
          <p:spPr bwMode="auto">
            <a:xfrm>
              <a:off x="9811" y="1593"/>
              <a:ext cx="212"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10" name="docshape619"/>
            <p:cNvSpPr>
              <a:spLocks/>
            </p:cNvSpPr>
            <p:nvPr/>
          </p:nvSpPr>
          <p:spPr bwMode="auto">
            <a:xfrm>
              <a:off x="13138" y="604"/>
              <a:ext cx="2843" cy="1983"/>
            </a:xfrm>
            <a:custGeom>
              <a:avLst/>
              <a:gdLst/>
              <a:ahLst/>
              <a:cxnLst>
                <a:cxn ang="0">
                  <a:pos x="283" y="0"/>
                </a:cxn>
                <a:cxn ang="0">
                  <a:pos x="119" y="4"/>
                </a:cxn>
                <a:cxn ang="0">
                  <a:pos x="35" y="35"/>
                </a:cxn>
                <a:cxn ang="0">
                  <a:pos x="4" y="120"/>
                </a:cxn>
                <a:cxn ang="0">
                  <a:pos x="0" y="283"/>
                </a:cxn>
                <a:cxn ang="0">
                  <a:pos x="0" y="1699"/>
                </a:cxn>
                <a:cxn ang="0">
                  <a:pos x="4" y="1863"/>
                </a:cxn>
                <a:cxn ang="0">
                  <a:pos x="35" y="1947"/>
                </a:cxn>
                <a:cxn ang="0">
                  <a:pos x="119" y="1978"/>
                </a:cxn>
                <a:cxn ang="0">
                  <a:pos x="283" y="1982"/>
                </a:cxn>
                <a:cxn ang="0">
                  <a:pos x="2559" y="1982"/>
                </a:cxn>
                <a:cxn ang="0">
                  <a:pos x="2723" y="1978"/>
                </a:cxn>
                <a:cxn ang="0">
                  <a:pos x="2807" y="1947"/>
                </a:cxn>
                <a:cxn ang="0">
                  <a:pos x="2838" y="1863"/>
                </a:cxn>
                <a:cxn ang="0">
                  <a:pos x="2843" y="1699"/>
                </a:cxn>
                <a:cxn ang="0">
                  <a:pos x="2843" y="283"/>
                </a:cxn>
                <a:cxn ang="0">
                  <a:pos x="2838" y="120"/>
                </a:cxn>
                <a:cxn ang="0">
                  <a:pos x="2807" y="35"/>
                </a:cxn>
                <a:cxn ang="0">
                  <a:pos x="2723" y="4"/>
                </a:cxn>
                <a:cxn ang="0">
                  <a:pos x="2559" y="0"/>
                </a:cxn>
                <a:cxn ang="0">
                  <a:pos x="283" y="0"/>
                </a:cxn>
              </a:cxnLst>
              <a:rect l="0" t="0" r="r" b="b"/>
              <a:pathLst>
                <a:path w="2843" h="1983">
                  <a:moveTo>
                    <a:pt x="283" y="0"/>
                  </a:moveTo>
                  <a:lnTo>
                    <a:pt x="119" y="4"/>
                  </a:lnTo>
                  <a:lnTo>
                    <a:pt x="35" y="35"/>
                  </a:lnTo>
                  <a:lnTo>
                    <a:pt x="4" y="120"/>
                  </a:lnTo>
                  <a:lnTo>
                    <a:pt x="0" y="283"/>
                  </a:lnTo>
                  <a:lnTo>
                    <a:pt x="0" y="1699"/>
                  </a:lnTo>
                  <a:lnTo>
                    <a:pt x="4" y="1863"/>
                  </a:lnTo>
                  <a:lnTo>
                    <a:pt x="35" y="1947"/>
                  </a:lnTo>
                  <a:lnTo>
                    <a:pt x="119" y="1978"/>
                  </a:lnTo>
                  <a:lnTo>
                    <a:pt x="283" y="1982"/>
                  </a:lnTo>
                  <a:lnTo>
                    <a:pt x="2559" y="1982"/>
                  </a:lnTo>
                  <a:lnTo>
                    <a:pt x="2723" y="1978"/>
                  </a:lnTo>
                  <a:lnTo>
                    <a:pt x="2807" y="1947"/>
                  </a:lnTo>
                  <a:lnTo>
                    <a:pt x="2838" y="1863"/>
                  </a:lnTo>
                  <a:lnTo>
                    <a:pt x="2843" y="1699"/>
                  </a:lnTo>
                  <a:lnTo>
                    <a:pt x="2843" y="283"/>
                  </a:lnTo>
                  <a:lnTo>
                    <a:pt x="2838" y="120"/>
                  </a:lnTo>
                  <a:lnTo>
                    <a:pt x="2807" y="35"/>
                  </a:lnTo>
                  <a:lnTo>
                    <a:pt x="2723" y="4"/>
                  </a:lnTo>
                  <a:lnTo>
                    <a:pt x="2559" y="0"/>
                  </a:lnTo>
                  <a:lnTo>
                    <a:pt x="283" y="0"/>
                  </a:lnTo>
                  <a:close/>
                </a:path>
              </a:pathLst>
            </a:custGeom>
            <a:noFill/>
            <a:ln w="25400">
              <a:solidFill>
                <a:srgbClr val="43B3E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11" name="docshape620"/>
            <p:cNvSpPr>
              <a:spLocks/>
            </p:cNvSpPr>
            <p:nvPr/>
          </p:nvSpPr>
          <p:spPr bwMode="auto">
            <a:xfrm>
              <a:off x="13195" y="652"/>
              <a:ext cx="2730" cy="802"/>
            </a:xfrm>
            <a:custGeom>
              <a:avLst/>
              <a:gdLst/>
              <a:ahLst/>
              <a:cxnLst>
                <a:cxn ang="0">
                  <a:pos x="2503" y="0"/>
                </a:cxn>
                <a:cxn ang="0">
                  <a:pos x="227" y="0"/>
                </a:cxn>
                <a:cxn ang="0">
                  <a:pos x="96" y="3"/>
                </a:cxn>
                <a:cxn ang="0">
                  <a:pos x="29" y="28"/>
                </a:cxn>
                <a:cxn ang="0">
                  <a:pos x="4" y="95"/>
                </a:cxn>
                <a:cxn ang="0">
                  <a:pos x="0" y="227"/>
                </a:cxn>
                <a:cxn ang="0">
                  <a:pos x="0" y="802"/>
                </a:cxn>
                <a:cxn ang="0">
                  <a:pos x="2730" y="802"/>
                </a:cxn>
                <a:cxn ang="0">
                  <a:pos x="2730" y="227"/>
                </a:cxn>
                <a:cxn ang="0">
                  <a:pos x="2727" y="95"/>
                </a:cxn>
                <a:cxn ang="0">
                  <a:pos x="2702" y="28"/>
                </a:cxn>
                <a:cxn ang="0">
                  <a:pos x="2634" y="3"/>
                </a:cxn>
                <a:cxn ang="0">
                  <a:pos x="2503" y="0"/>
                </a:cxn>
              </a:cxnLst>
              <a:rect l="0" t="0" r="r" b="b"/>
              <a:pathLst>
                <a:path w="2730" h="802">
                  <a:moveTo>
                    <a:pt x="2503" y="0"/>
                  </a:moveTo>
                  <a:lnTo>
                    <a:pt x="227" y="0"/>
                  </a:lnTo>
                  <a:lnTo>
                    <a:pt x="96" y="3"/>
                  </a:lnTo>
                  <a:lnTo>
                    <a:pt x="29" y="28"/>
                  </a:lnTo>
                  <a:lnTo>
                    <a:pt x="4" y="95"/>
                  </a:lnTo>
                  <a:lnTo>
                    <a:pt x="0" y="227"/>
                  </a:lnTo>
                  <a:lnTo>
                    <a:pt x="0" y="802"/>
                  </a:lnTo>
                  <a:lnTo>
                    <a:pt x="2730" y="802"/>
                  </a:lnTo>
                  <a:lnTo>
                    <a:pt x="2730" y="227"/>
                  </a:lnTo>
                  <a:lnTo>
                    <a:pt x="2727" y="95"/>
                  </a:lnTo>
                  <a:lnTo>
                    <a:pt x="2702" y="28"/>
                  </a:lnTo>
                  <a:lnTo>
                    <a:pt x="2634" y="3"/>
                  </a:lnTo>
                  <a:lnTo>
                    <a:pt x="2503" y="0"/>
                  </a:lnTo>
                  <a:close/>
                </a:path>
              </a:pathLst>
            </a:custGeom>
            <a:solidFill>
              <a:srgbClr val="43B3E0"/>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DENİZ ve HAVA HARP OKULU</a:t>
              </a:r>
              <a:endParaRPr lang="tr-TR" sz="1100" b="1" dirty="0">
                <a:solidFill>
                  <a:schemeClr val="bg1"/>
                </a:solidFill>
              </a:endParaRPr>
            </a:p>
          </p:txBody>
        </p:sp>
        <p:sp>
          <p:nvSpPr>
            <p:cNvPr id="4112" name="Line 16"/>
            <p:cNvSpPr>
              <a:spLocks noChangeShapeType="1"/>
            </p:cNvSpPr>
            <p:nvPr/>
          </p:nvSpPr>
          <p:spPr bwMode="auto">
            <a:xfrm>
              <a:off x="12906" y="1593"/>
              <a:ext cx="213"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13" name="docshape621"/>
            <p:cNvSpPr txBox="1">
              <a:spLocks noChangeArrowheads="1"/>
            </p:cNvSpPr>
            <p:nvPr/>
          </p:nvSpPr>
          <p:spPr bwMode="auto">
            <a:xfrm>
              <a:off x="894" y="624"/>
              <a:ext cx="2589" cy="178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00000"/>
                </a:lnSpc>
                <a:spcBef>
                  <a:spcPts val="275"/>
                </a:spcBef>
                <a:spcAft>
                  <a:spcPts val="1000"/>
                </a:spcAft>
                <a:buClrTx/>
                <a:buSzTx/>
                <a:buFontTx/>
                <a:buNone/>
                <a:tabLst/>
              </a:pPr>
              <a:r>
                <a:rPr kumimoji="0" lang="tr-TR" sz="1800" b="1" i="0" u="none" strike="noStrike" cap="none" normalizeH="0" baseline="0" dirty="0" smtClean="0">
                  <a:ln>
                    <a:noFill/>
                  </a:ln>
                  <a:solidFill>
                    <a:srgbClr val="FFFFFF"/>
                  </a:solidFill>
                  <a:effectLst/>
                  <a:latin typeface="Calibri" pitchFamily="34" charset="0"/>
                  <a:cs typeface="Arial" pitchFamily="34" charset="0"/>
                </a:rPr>
                <a:t>2’NCI SEÇIM AŞAMALARINA ÇAĞRI PUAN TÜRÜ</a:t>
              </a:r>
              <a:endParaRPr kumimoji="0" lang="tr-T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114" name="docshape622"/>
            <p:cNvSpPr txBox="1">
              <a:spLocks noChangeArrowheads="1"/>
            </p:cNvSpPr>
            <p:nvPr/>
          </p:nvSpPr>
          <p:spPr bwMode="auto">
            <a:xfrm>
              <a:off x="4173" y="736"/>
              <a:ext cx="2217" cy="16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9525" lvl="1" indent="0" algn="l" defTabSz="914400" rtl="0" eaLnBrk="1" fontAlgn="base" latinLnBrk="0" hangingPunct="1">
                <a:lnSpc>
                  <a:spcPct val="100000"/>
                </a:lnSpc>
                <a:spcBef>
                  <a:spcPts val="188"/>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5" name="docshape623"/>
            <p:cNvSpPr txBox="1">
              <a:spLocks noChangeArrowheads="1"/>
            </p:cNvSpPr>
            <p:nvPr/>
          </p:nvSpPr>
          <p:spPr bwMode="auto">
            <a:xfrm>
              <a:off x="7211" y="722"/>
              <a:ext cx="2322" cy="166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476250" lvl="1" indent="0" algn="ctr" defTabSz="914400" rtl="0" eaLnBrk="1" fontAlgn="base" latinLnBrk="0" hangingPunct="1">
                <a:lnSpc>
                  <a:spcPct val="100000"/>
                </a:lnSpc>
                <a:spcBef>
                  <a:spcPts val="188"/>
                </a:spcBef>
                <a:spcAft>
                  <a:spcPts val="100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4116" name="docshape624"/>
            <p:cNvSpPr txBox="1">
              <a:spLocks noChangeArrowheads="1"/>
            </p:cNvSpPr>
            <p:nvPr/>
          </p:nvSpPr>
          <p:spPr bwMode="auto">
            <a:xfrm>
              <a:off x="10384" y="732"/>
              <a:ext cx="2181" cy="165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673100" lvl="1" indent="0" algn="l" defTabSz="914400" rtl="0" eaLnBrk="1" fontAlgn="base" latinLnBrk="0" hangingPunct="1">
                <a:lnSpc>
                  <a:spcPct val="100000"/>
                </a:lnSpc>
                <a:spcBef>
                  <a:spcPts val="188"/>
                </a:spcBef>
                <a:spcAft>
                  <a:spcPts val="100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4117" name="docshape625"/>
            <p:cNvSpPr txBox="1">
              <a:spLocks noChangeArrowheads="1"/>
            </p:cNvSpPr>
            <p:nvPr/>
          </p:nvSpPr>
          <p:spPr bwMode="auto">
            <a:xfrm>
              <a:off x="13684" y="747"/>
              <a:ext cx="1772" cy="6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14288" lvl="1" indent="0" algn="l" defTabSz="914400" rtl="0" eaLnBrk="1" fontAlgn="base" latinLnBrk="0" hangingPunct="1">
                <a:lnSpc>
                  <a:spcPct val="100000"/>
                </a:lnSpc>
                <a:spcBef>
                  <a:spcPts val="175"/>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8" name="docshape626"/>
            <p:cNvSpPr txBox="1">
              <a:spLocks noChangeArrowheads="1"/>
            </p:cNvSpPr>
            <p:nvPr/>
          </p:nvSpPr>
          <p:spPr bwMode="auto">
            <a:xfrm>
              <a:off x="13193" y="1708"/>
              <a:ext cx="2687" cy="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29000"/>
                </a:lnSpc>
                <a:spcBef>
                  <a:spcPct val="0"/>
                </a:spcBef>
                <a:spcAft>
                  <a:spcPts val="1000"/>
                </a:spcAft>
                <a:buClrTx/>
                <a:buSzTx/>
                <a:buFontTx/>
                <a:buNone/>
                <a:tabLst/>
              </a:pPr>
              <a:r>
                <a:rPr kumimoji="0" lang="tr-TR" sz="1100" b="1" i="0" u="none" strike="noStrike" cap="none" normalizeH="0" baseline="0" dirty="0" smtClean="0">
                  <a:ln>
                    <a:noFill/>
                  </a:ln>
                  <a:solidFill>
                    <a:srgbClr val="00B0F0"/>
                  </a:solidFill>
                  <a:effectLst/>
                  <a:latin typeface="Arial" pitchFamily="34" charset="0"/>
                  <a:cs typeface="Arial" pitchFamily="34" charset="0"/>
                </a:rPr>
                <a:t>MSÜ-</a:t>
              </a:r>
              <a:r>
                <a:rPr kumimoji="0" lang="tr-TR" sz="1100" b="1" i="0" u="none" strike="noStrike" cap="none" normalizeH="0" dirty="0" smtClean="0">
                  <a:ln>
                    <a:noFill/>
                  </a:ln>
                  <a:solidFill>
                    <a:srgbClr val="00B0F0"/>
                  </a:solidFill>
                  <a:effectLst/>
                  <a:latin typeface="Arial" pitchFamily="34" charset="0"/>
                  <a:cs typeface="Arial" pitchFamily="34" charset="0"/>
                </a:rPr>
                <a:t> SAYISAL</a:t>
              </a:r>
              <a:endParaRPr kumimoji="0" lang="tr-TR" sz="1100" b="1" i="0" u="none" strike="noStrike" cap="none" normalizeH="0" baseline="0" dirty="0" smtClean="0">
                <a:ln>
                  <a:noFill/>
                </a:ln>
                <a:solidFill>
                  <a:srgbClr val="00B0F0"/>
                </a:solidFill>
                <a:effectLst/>
                <a:latin typeface="Arial" pitchFamily="34" charset="0"/>
                <a:cs typeface="Arial" pitchFamily="34" charset="0"/>
              </a:endParaRPr>
            </a:p>
          </p:txBody>
        </p:sp>
      </p:grpSp>
      <p:grpSp>
        <p:nvGrpSpPr>
          <p:cNvPr id="4119" name="docshapegroup627"/>
          <p:cNvGrpSpPr>
            <a:grpSpLocks/>
          </p:cNvGrpSpPr>
          <p:nvPr/>
        </p:nvGrpSpPr>
        <p:grpSpPr bwMode="auto">
          <a:xfrm>
            <a:off x="71406" y="4143380"/>
            <a:ext cx="8858312" cy="1357630"/>
            <a:chOff x="757" y="2825"/>
            <a:chExt cx="15224" cy="2138"/>
          </a:xfrm>
        </p:grpSpPr>
        <p:sp>
          <p:nvSpPr>
            <p:cNvPr id="4120" name="docshape628"/>
            <p:cNvSpPr>
              <a:spLocks/>
            </p:cNvSpPr>
            <p:nvPr/>
          </p:nvSpPr>
          <p:spPr bwMode="auto">
            <a:xfrm>
              <a:off x="757" y="2825"/>
              <a:ext cx="2843" cy="2030"/>
            </a:xfrm>
            <a:custGeom>
              <a:avLst/>
              <a:gdLst/>
              <a:ahLst/>
              <a:cxnLst>
                <a:cxn ang="0">
                  <a:pos x="283" y="0"/>
                </a:cxn>
                <a:cxn ang="0">
                  <a:pos x="120" y="4"/>
                </a:cxn>
                <a:cxn ang="0">
                  <a:pos x="35" y="35"/>
                </a:cxn>
                <a:cxn ang="0">
                  <a:pos x="4" y="119"/>
                </a:cxn>
                <a:cxn ang="0">
                  <a:pos x="0" y="283"/>
                </a:cxn>
                <a:cxn ang="0">
                  <a:pos x="0" y="1746"/>
                </a:cxn>
                <a:cxn ang="0">
                  <a:pos x="4" y="1909"/>
                </a:cxn>
                <a:cxn ang="0">
                  <a:pos x="35" y="1994"/>
                </a:cxn>
                <a:cxn ang="0">
                  <a:pos x="120" y="2025"/>
                </a:cxn>
                <a:cxn ang="0">
                  <a:pos x="283" y="2029"/>
                </a:cxn>
                <a:cxn ang="0">
                  <a:pos x="2560" y="2029"/>
                </a:cxn>
                <a:cxn ang="0">
                  <a:pos x="2723" y="2025"/>
                </a:cxn>
                <a:cxn ang="0">
                  <a:pos x="2808" y="1994"/>
                </a:cxn>
                <a:cxn ang="0">
                  <a:pos x="2839" y="1909"/>
                </a:cxn>
                <a:cxn ang="0">
                  <a:pos x="2843" y="1746"/>
                </a:cxn>
                <a:cxn ang="0">
                  <a:pos x="2843" y="283"/>
                </a:cxn>
                <a:cxn ang="0">
                  <a:pos x="2839" y="119"/>
                </a:cxn>
                <a:cxn ang="0">
                  <a:pos x="2808" y="35"/>
                </a:cxn>
                <a:cxn ang="0">
                  <a:pos x="2723" y="4"/>
                </a:cxn>
                <a:cxn ang="0">
                  <a:pos x="2560" y="0"/>
                </a:cxn>
                <a:cxn ang="0">
                  <a:pos x="283" y="0"/>
                </a:cxn>
              </a:cxnLst>
              <a:rect l="0" t="0" r="r" b="b"/>
              <a:pathLst>
                <a:path w="2843" h="2030">
                  <a:moveTo>
                    <a:pt x="283" y="0"/>
                  </a:moveTo>
                  <a:lnTo>
                    <a:pt x="120" y="4"/>
                  </a:lnTo>
                  <a:lnTo>
                    <a:pt x="35" y="35"/>
                  </a:lnTo>
                  <a:lnTo>
                    <a:pt x="4" y="119"/>
                  </a:lnTo>
                  <a:lnTo>
                    <a:pt x="0" y="283"/>
                  </a:lnTo>
                  <a:lnTo>
                    <a:pt x="0" y="1746"/>
                  </a:lnTo>
                  <a:lnTo>
                    <a:pt x="4" y="1909"/>
                  </a:lnTo>
                  <a:lnTo>
                    <a:pt x="35" y="1994"/>
                  </a:lnTo>
                  <a:lnTo>
                    <a:pt x="120" y="2025"/>
                  </a:lnTo>
                  <a:lnTo>
                    <a:pt x="283" y="2029"/>
                  </a:lnTo>
                  <a:lnTo>
                    <a:pt x="2560" y="2029"/>
                  </a:lnTo>
                  <a:lnTo>
                    <a:pt x="2723" y="2025"/>
                  </a:lnTo>
                  <a:lnTo>
                    <a:pt x="2808" y="1994"/>
                  </a:lnTo>
                  <a:lnTo>
                    <a:pt x="2839" y="1909"/>
                  </a:lnTo>
                  <a:lnTo>
                    <a:pt x="2843" y="1746"/>
                  </a:lnTo>
                  <a:lnTo>
                    <a:pt x="2843" y="283"/>
                  </a:lnTo>
                  <a:lnTo>
                    <a:pt x="2839" y="119"/>
                  </a:lnTo>
                  <a:lnTo>
                    <a:pt x="2808" y="35"/>
                  </a:lnTo>
                  <a:lnTo>
                    <a:pt x="2723" y="4"/>
                  </a:lnTo>
                  <a:lnTo>
                    <a:pt x="2560" y="0"/>
                  </a:lnTo>
                  <a:lnTo>
                    <a:pt x="283" y="0"/>
                  </a:lnTo>
                  <a:close/>
                </a:path>
              </a:pathLst>
            </a:custGeom>
            <a:noFill/>
            <a:ln w="25400">
              <a:solidFill>
                <a:srgbClr val="43B3E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21" name="docshape629"/>
            <p:cNvSpPr>
              <a:spLocks/>
            </p:cNvSpPr>
            <p:nvPr/>
          </p:nvSpPr>
          <p:spPr bwMode="auto">
            <a:xfrm>
              <a:off x="813" y="2875"/>
              <a:ext cx="2730" cy="1925"/>
            </a:xfrm>
            <a:custGeom>
              <a:avLst/>
              <a:gdLst/>
              <a:ahLst/>
              <a:cxnLst>
                <a:cxn ang="0">
                  <a:pos x="2503" y="0"/>
                </a:cxn>
                <a:cxn ang="0">
                  <a:pos x="226" y="0"/>
                </a:cxn>
                <a:cxn ang="0">
                  <a:pos x="95" y="4"/>
                </a:cxn>
                <a:cxn ang="0">
                  <a:pos x="28" y="28"/>
                </a:cxn>
                <a:cxn ang="0">
                  <a:pos x="3" y="96"/>
                </a:cxn>
                <a:cxn ang="0">
                  <a:pos x="0" y="227"/>
                </a:cxn>
                <a:cxn ang="0">
                  <a:pos x="0" y="1697"/>
                </a:cxn>
                <a:cxn ang="0">
                  <a:pos x="3" y="1829"/>
                </a:cxn>
                <a:cxn ang="0">
                  <a:pos x="28" y="1896"/>
                </a:cxn>
                <a:cxn ang="0">
                  <a:pos x="95" y="1921"/>
                </a:cxn>
                <a:cxn ang="0">
                  <a:pos x="226" y="1924"/>
                </a:cxn>
                <a:cxn ang="0">
                  <a:pos x="2503" y="1924"/>
                </a:cxn>
                <a:cxn ang="0">
                  <a:pos x="2634" y="1921"/>
                </a:cxn>
                <a:cxn ang="0">
                  <a:pos x="2701" y="1896"/>
                </a:cxn>
                <a:cxn ang="0">
                  <a:pos x="2726" y="1829"/>
                </a:cxn>
                <a:cxn ang="0">
                  <a:pos x="2729" y="1697"/>
                </a:cxn>
                <a:cxn ang="0">
                  <a:pos x="2729" y="227"/>
                </a:cxn>
                <a:cxn ang="0">
                  <a:pos x="2726" y="96"/>
                </a:cxn>
                <a:cxn ang="0">
                  <a:pos x="2701" y="28"/>
                </a:cxn>
                <a:cxn ang="0">
                  <a:pos x="2634" y="4"/>
                </a:cxn>
                <a:cxn ang="0">
                  <a:pos x="2503" y="0"/>
                </a:cxn>
              </a:cxnLst>
              <a:rect l="0" t="0" r="r" b="b"/>
              <a:pathLst>
                <a:path w="2730" h="1925">
                  <a:moveTo>
                    <a:pt x="2503" y="0"/>
                  </a:moveTo>
                  <a:lnTo>
                    <a:pt x="226" y="0"/>
                  </a:lnTo>
                  <a:lnTo>
                    <a:pt x="95" y="4"/>
                  </a:lnTo>
                  <a:lnTo>
                    <a:pt x="28" y="28"/>
                  </a:lnTo>
                  <a:lnTo>
                    <a:pt x="3" y="96"/>
                  </a:lnTo>
                  <a:lnTo>
                    <a:pt x="0" y="227"/>
                  </a:lnTo>
                  <a:lnTo>
                    <a:pt x="0" y="1697"/>
                  </a:lnTo>
                  <a:lnTo>
                    <a:pt x="3" y="1829"/>
                  </a:lnTo>
                  <a:lnTo>
                    <a:pt x="28" y="1896"/>
                  </a:lnTo>
                  <a:lnTo>
                    <a:pt x="95" y="1921"/>
                  </a:lnTo>
                  <a:lnTo>
                    <a:pt x="226" y="1924"/>
                  </a:lnTo>
                  <a:lnTo>
                    <a:pt x="2503" y="1924"/>
                  </a:lnTo>
                  <a:lnTo>
                    <a:pt x="2634" y="1921"/>
                  </a:lnTo>
                  <a:lnTo>
                    <a:pt x="2701" y="1896"/>
                  </a:lnTo>
                  <a:lnTo>
                    <a:pt x="2726" y="1829"/>
                  </a:lnTo>
                  <a:lnTo>
                    <a:pt x="2729" y="1697"/>
                  </a:lnTo>
                  <a:lnTo>
                    <a:pt x="2729" y="227"/>
                  </a:lnTo>
                  <a:lnTo>
                    <a:pt x="2726" y="96"/>
                  </a:lnTo>
                  <a:lnTo>
                    <a:pt x="2701" y="28"/>
                  </a:lnTo>
                  <a:lnTo>
                    <a:pt x="2634" y="4"/>
                  </a:lnTo>
                  <a:lnTo>
                    <a:pt x="2503" y="0"/>
                  </a:lnTo>
                  <a:close/>
                </a:path>
              </a:pathLst>
            </a:custGeom>
            <a:solidFill>
              <a:srgbClr val="43B3E0"/>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22" name="docshape630"/>
            <p:cNvSpPr>
              <a:spLocks/>
            </p:cNvSpPr>
            <p:nvPr/>
          </p:nvSpPr>
          <p:spPr bwMode="auto">
            <a:xfrm>
              <a:off x="3852" y="2825"/>
              <a:ext cx="2843" cy="2030"/>
            </a:xfrm>
            <a:custGeom>
              <a:avLst/>
              <a:gdLst/>
              <a:ahLst/>
              <a:cxnLst>
                <a:cxn ang="0">
                  <a:pos x="284" y="0"/>
                </a:cxn>
                <a:cxn ang="0">
                  <a:pos x="120" y="4"/>
                </a:cxn>
                <a:cxn ang="0">
                  <a:pos x="36" y="35"/>
                </a:cxn>
                <a:cxn ang="0">
                  <a:pos x="5" y="119"/>
                </a:cxn>
                <a:cxn ang="0">
                  <a:pos x="0" y="283"/>
                </a:cxn>
                <a:cxn ang="0">
                  <a:pos x="0" y="1746"/>
                </a:cxn>
                <a:cxn ang="0">
                  <a:pos x="5" y="1909"/>
                </a:cxn>
                <a:cxn ang="0">
                  <a:pos x="36" y="1994"/>
                </a:cxn>
                <a:cxn ang="0">
                  <a:pos x="120" y="2025"/>
                </a:cxn>
                <a:cxn ang="0">
                  <a:pos x="284" y="2029"/>
                </a:cxn>
                <a:cxn ang="0">
                  <a:pos x="2560" y="2029"/>
                </a:cxn>
                <a:cxn ang="0">
                  <a:pos x="2724" y="2025"/>
                </a:cxn>
                <a:cxn ang="0">
                  <a:pos x="2808" y="1994"/>
                </a:cxn>
                <a:cxn ang="0">
                  <a:pos x="2839" y="1909"/>
                </a:cxn>
                <a:cxn ang="0">
                  <a:pos x="2843" y="1746"/>
                </a:cxn>
                <a:cxn ang="0">
                  <a:pos x="2843" y="283"/>
                </a:cxn>
                <a:cxn ang="0">
                  <a:pos x="2839" y="119"/>
                </a:cxn>
                <a:cxn ang="0">
                  <a:pos x="2808" y="35"/>
                </a:cxn>
                <a:cxn ang="0">
                  <a:pos x="2724" y="4"/>
                </a:cxn>
                <a:cxn ang="0">
                  <a:pos x="2560" y="0"/>
                </a:cxn>
                <a:cxn ang="0">
                  <a:pos x="284" y="0"/>
                </a:cxn>
              </a:cxnLst>
              <a:rect l="0" t="0" r="r" b="b"/>
              <a:pathLst>
                <a:path w="2843" h="2030">
                  <a:moveTo>
                    <a:pt x="284" y="0"/>
                  </a:moveTo>
                  <a:lnTo>
                    <a:pt x="120" y="4"/>
                  </a:lnTo>
                  <a:lnTo>
                    <a:pt x="36" y="35"/>
                  </a:lnTo>
                  <a:lnTo>
                    <a:pt x="5" y="119"/>
                  </a:lnTo>
                  <a:lnTo>
                    <a:pt x="0" y="283"/>
                  </a:lnTo>
                  <a:lnTo>
                    <a:pt x="0" y="1746"/>
                  </a:lnTo>
                  <a:lnTo>
                    <a:pt x="5" y="1909"/>
                  </a:lnTo>
                  <a:lnTo>
                    <a:pt x="36" y="1994"/>
                  </a:lnTo>
                  <a:lnTo>
                    <a:pt x="120" y="2025"/>
                  </a:lnTo>
                  <a:lnTo>
                    <a:pt x="284" y="2029"/>
                  </a:lnTo>
                  <a:lnTo>
                    <a:pt x="2560" y="2029"/>
                  </a:lnTo>
                  <a:lnTo>
                    <a:pt x="2724" y="2025"/>
                  </a:lnTo>
                  <a:lnTo>
                    <a:pt x="2808" y="1994"/>
                  </a:lnTo>
                  <a:lnTo>
                    <a:pt x="2839" y="1909"/>
                  </a:lnTo>
                  <a:lnTo>
                    <a:pt x="2843" y="1746"/>
                  </a:lnTo>
                  <a:lnTo>
                    <a:pt x="2843" y="283"/>
                  </a:lnTo>
                  <a:lnTo>
                    <a:pt x="2839" y="119"/>
                  </a:lnTo>
                  <a:lnTo>
                    <a:pt x="2808" y="35"/>
                  </a:lnTo>
                  <a:lnTo>
                    <a:pt x="2724" y="4"/>
                  </a:lnTo>
                  <a:lnTo>
                    <a:pt x="2560" y="0"/>
                  </a:lnTo>
                  <a:lnTo>
                    <a:pt x="284" y="0"/>
                  </a:lnTo>
                  <a:close/>
                </a:path>
              </a:pathLst>
            </a:custGeom>
            <a:noFill/>
            <a:ln w="25400">
              <a:solidFill>
                <a:srgbClr val="5957A2"/>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23" name="docshape631"/>
            <p:cNvSpPr>
              <a:spLocks/>
            </p:cNvSpPr>
            <p:nvPr/>
          </p:nvSpPr>
          <p:spPr bwMode="auto">
            <a:xfrm>
              <a:off x="3909" y="2875"/>
              <a:ext cx="2730" cy="821"/>
            </a:xfrm>
            <a:custGeom>
              <a:avLst/>
              <a:gdLst/>
              <a:ahLst/>
              <a:cxnLst>
                <a:cxn ang="0">
                  <a:pos x="2503" y="0"/>
                </a:cxn>
                <a:cxn ang="0">
                  <a:pos x="227" y="0"/>
                </a:cxn>
                <a:cxn ang="0">
                  <a:pos x="96" y="4"/>
                </a:cxn>
                <a:cxn ang="0">
                  <a:pos x="28" y="28"/>
                </a:cxn>
                <a:cxn ang="0">
                  <a:pos x="4" y="96"/>
                </a:cxn>
                <a:cxn ang="0">
                  <a:pos x="0" y="227"/>
                </a:cxn>
                <a:cxn ang="0">
                  <a:pos x="0" y="821"/>
                </a:cxn>
                <a:cxn ang="0">
                  <a:pos x="2730" y="821"/>
                </a:cxn>
                <a:cxn ang="0">
                  <a:pos x="2730" y="227"/>
                </a:cxn>
                <a:cxn ang="0">
                  <a:pos x="2726" y="96"/>
                </a:cxn>
                <a:cxn ang="0">
                  <a:pos x="2701" y="28"/>
                </a:cxn>
                <a:cxn ang="0">
                  <a:pos x="2634" y="4"/>
                </a:cxn>
                <a:cxn ang="0">
                  <a:pos x="2503" y="0"/>
                </a:cxn>
              </a:cxnLst>
              <a:rect l="0" t="0" r="r" b="b"/>
              <a:pathLst>
                <a:path w="2730" h="821">
                  <a:moveTo>
                    <a:pt x="2503" y="0"/>
                  </a:moveTo>
                  <a:lnTo>
                    <a:pt x="227" y="0"/>
                  </a:lnTo>
                  <a:lnTo>
                    <a:pt x="96" y="4"/>
                  </a:lnTo>
                  <a:lnTo>
                    <a:pt x="28" y="28"/>
                  </a:lnTo>
                  <a:lnTo>
                    <a:pt x="4" y="96"/>
                  </a:lnTo>
                  <a:lnTo>
                    <a:pt x="0" y="227"/>
                  </a:lnTo>
                  <a:lnTo>
                    <a:pt x="0" y="821"/>
                  </a:lnTo>
                  <a:lnTo>
                    <a:pt x="2730" y="821"/>
                  </a:lnTo>
                  <a:lnTo>
                    <a:pt x="2730" y="227"/>
                  </a:lnTo>
                  <a:lnTo>
                    <a:pt x="2726" y="96"/>
                  </a:lnTo>
                  <a:lnTo>
                    <a:pt x="2701" y="28"/>
                  </a:lnTo>
                  <a:lnTo>
                    <a:pt x="2634" y="4"/>
                  </a:lnTo>
                  <a:lnTo>
                    <a:pt x="2503" y="0"/>
                  </a:lnTo>
                  <a:close/>
                </a:path>
              </a:pathLst>
            </a:custGeom>
            <a:solidFill>
              <a:srgbClr val="5957A2"/>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KARA, DENİZ, HAVA ASTSUBAY MYO</a:t>
              </a:r>
              <a:endParaRPr lang="tr-TR" sz="1100" b="1" dirty="0">
                <a:solidFill>
                  <a:schemeClr val="bg1"/>
                </a:solidFill>
              </a:endParaRPr>
            </a:p>
          </p:txBody>
        </p:sp>
        <p:sp>
          <p:nvSpPr>
            <p:cNvPr id="4124" name="Line 28"/>
            <p:cNvSpPr>
              <a:spLocks noChangeShapeType="1"/>
            </p:cNvSpPr>
            <p:nvPr/>
          </p:nvSpPr>
          <p:spPr bwMode="auto">
            <a:xfrm>
              <a:off x="3620" y="3880"/>
              <a:ext cx="212"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25" name="docshape632"/>
            <p:cNvSpPr>
              <a:spLocks/>
            </p:cNvSpPr>
            <p:nvPr/>
          </p:nvSpPr>
          <p:spPr bwMode="auto">
            <a:xfrm>
              <a:off x="6947" y="2825"/>
              <a:ext cx="2843" cy="2030"/>
            </a:xfrm>
            <a:custGeom>
              <a:avLst/>
              <a:gdLst/>
              <a:ahLst/>
              <a:cxnLst>
                <a:cxn ang="0">
                  <a:pos x="283" y="0"/>
                </a:cxn>
                <a:cxn ang="0">
                  <a:pos x="119" y="4"/>
                </a:cxn>
                <a:cxn ang="0">
                  <a:pos x="35" y="35"/>
                </a:cxn>
                <a:cxn ang="0">
                  <a:pos x="4" y="119"/>
                </a:cxn>
                <a:cxn ang="0">
                  <a:pos x="0" y="283"/>
                </a:cxn>
                <a:cxn ang="0">
                  <a:pos x="0" y="1746"/>
                </a:cxn>
                <a:cxn ang="0">
                  <a:pos x="4" y="1909"/>
                </a:cxn>
                <a:cxn ang="0">
                  <a:pos x="35" y="1994"/>
                </a:cxn>
                <a:cxn ang="0">
                  <a:pos x="119" y="2025"/>
                </a:cxn>
                <a:cxn ang="0">
                  <a:pos x="283" y="2029"/>
                </a:cxn>
                <a:cxn ang="0">
                  <a:pos x="2559" y="2029"/>
                </a:cxn>
                <a:cxn ang="0">
                  <a:pos x="2723" y="2025"/>
                </a:cxn>
                <a:cxn ang="0">
                  <a:pos x="2807" y="1994"/>
                </a:cxn>
                <a:cxn ang="0">
                  <a:pos x="2838" y="1909"/>
                </a:cxn>
                <a:cxn ang="0">
                  <a:pos x="2843" y="1746"/>
                </a:cxn>
                <a:cxn ang="0">
                  <a:pos x="2843" y="283"/>
                </a:cxn>
                <a:cxn ang="0">
                  <a:pos x="2838" y="119"/>
                </a:cxn>
                <a:cxn ang="0">
                  <a:pos x="2807" y="35"/>
                </a:cxn>
                <a:cxn ang="0">
                  <a:pos x="2723" y="4"/>
                </a:cxn>
                <a:cxn ang="0">
                  <a:pos x="2559" y="0"/>
                </a:cxn>
                <a:cxn ang="0">
                  <a:pos x="283" y="0"/>
                </a:cxn>
              </a:cxnLst>
              <a:rect l="0" t="0" r="r" b="b"/>
              <a:pathLst>
                <a:path w="2843" h="2030">
                  <a:moveTo>
                    <a:pt x="283" y="0"/>
                  </a:moveTo>
                  <a:lnTo>
                    <a:pt x="119" y="4"/>
                  </a:lnTo>
                  <a:lnTo>
                    <a:pt x="35" y="35"/>
                  </a:lnTo>
                  <a:lnTo>
                    <a:pt x="4" y="119"/>
                  </a:lnTo>
                  <a:lnTo>
                    <a:pt x="0" y="283"/>
                  </a:lnTo>
                  <a:lnTo>
                    <a:pt x="0" y="1746"/>
                  </a:lnTo>
                  <a:lnTo>
                    <a:pt x="4" y="1909"/>
                  </a:lnTo>
                  <a:lnTo>
                    <a:pt x="35" y="1994"/>
                  </a:lnTo>
                  <a:lnTo>
                    <a:pt x="119" y="2025"/>
                  </a:lnTo>
                  <a:lnTo>
                    <a:pt x="283" y="2029"/>
                  </a:lnTo>
                  <a:lnTo>
                    <a:pt x="2559" y="2029"/>
                  </a:lnTo>
                  <a:lnTo>
                    <a:pt x="2723" y="2025"/>
                  </a:lnTo>
                  <a:lnTo>
                    <a:pt x="2807" y="1994"/>
                  </a:lnTo>
                  <a:lnTo>
                    <a:pt x="2838" y="1909"/>
                  </a:lnTo>
                  <a:lnTo>
                    <a:pt x="2843" y="1746"/>
                  </a:lnTo>
                  <a:lnTo>
                    <a:pt x="2843" y="283"/>
                  </a:lnTo>
                  <a:lnTo>
                    <a:pt x="2838" y="119"/>
                  </a:lnTo>
                  <a:lnTo>
                    <a:pt x="2807" y="35"/>
                  </a:lnTo>
                  <a:lnTo>
                    <a:pt x="2723" y="4"/>
                  </a:lnTo>
                  <a:lnTo>
                    <a:pt x="2559" y="0"/>
                  </a:lnTo>
                  <a:lnTo>
                    <a:pt x="283" y="0"/>
                  </a:lnTo>
                  <a:close/>
                </a:path>
              </a:pathLst>
            </a:custGeom>
            <a:noFill/>
            <a:ln w="25400">
              <a:solidFill>
                <a:srgbClr val="42B179"/>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26" name="docshape633"/>
            <p:cNvSpPr>
              <a:spLocks/>
            </p:cNvSpPr>
            <p:nvPr/>
          </p:nvSpPr>
          <p:spPr bwMode="auto">
            <a:xfrm>
              <a:off x="7004" y="2875"/>
              <a:ext cx="2730" cy="821"/>
            </a:xfrm>
            <a:custGeom>
              <a:avLst/>
              <a:gdLst/>
              <a:ahLst/>
              <a:cxnLst>
                <a:cxn ang="0">
                  <a:pos x="2502" y="0"/>
                </a:cxn>
                <a:cxn ang="0">
                  <a:pos x="226" y="0"/>
                </a:cxn>
                <a:cxn ang="0">
                  <a:pos x="95" y="4"/>
                </a:cxn>
                <a:cxn ang="0">
                  <a:pos x="28" y="28"/>
                </a:cxn>
                <a:cxn ang="0">
                  <a:pos x="3" y="96"/>
                </a:cxn>
                <a:cxn ang="0">
                  <a:pos x="0" y="227"/>
                </a:cxn>
                <a:cxn ang="0">
                  <a:pos x="0" y="821"/>
                </a:cxn>
                <a:cxn ang="0">
                  <a:pos x="2729" y="821"/>
                </a:cxn>
                <a:cxn ang="0">
                  <a:pos x="2729" y="227"/>
                </a:cxn>
                <a:cxn ang="0">
                  <a:pos x="2726" y="96"/>
                </a:cxn>
                <a:cxn ang="0">
                  <a:pos x="2701" y="28"/>
                </a:cxn>
                <a:cxn ang="0">
                  <a:pos x="2634" y="4"/>
                </a:cxn>
                <a:cxn ang="0">
                  <a:pos x="2502" y="0"/>
                </a:cxn>
              </a:cxnLst>
              <a:rect l="0" t="0" r="r" b="b"/>
              <a:pathLst>
                <a:path w="2730" h="821">
                  <a:moveTo>
                    <a:pt x="2502" y="0"/>
                  </a:moveTo>
                  <a:lnTo>
                    <a:pt x="226" y="0"/>
                  </a:lnTo>
                  <a:lnTo>
                    <a:pt x="95" y="4"/>
                  </a:lnTo>
                  <a:lnTo>
                    <a:pt x="28" y="28"/>
                  </a:lnTo>
                  <a:lnTo>
                    <a:pt x="3" y="96"/>
                  </a:lnTo>
                  <a:lnTo>
                    <a:pt x="0" y="227"/>
                  </a:lnTo>
                  <a:lnTo>
                    <a:pt x="0" y="821"/>
                  </a:lnTo>
                  <a:lnTo>
                    <a:pt x="2729" y="821"/>
                  </a:lnTo>
                  <a:lnTo>
                    <a:pt x="2729" y="227"/>
                  </a:lnTo>
                  <a:lnTo>
                    <a:pt x="2726" y="96"/>
                  </a:lnTo>
                  <a:lnTo>
                    <a:pt x="2701" y="28"/>
                  </a:lnTo>
                  <a:lnTo>
                    <a:pt x="2634" y="4"/>
                  </a:lnTo>
                  <a:lnTo>
                    <a:pt x="2502" y="0"/>
                  </a:lnTo>
                  <a:close/>
                </a:path>
              </a:pathLst>
            </a:custGeom>
            <a:solidFill>
              <a:srgbClr val="42B179"/>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BANDO ASTSUBAY MYO</a:t>
              </a:r>
              <a:endParaRPr lang="tr-TR" sz="1100" b="1" dirty="0">
                <a:solidFill>
                  <a:schemeClr val="bg1"/>
                </a:solidFill>
              </a:endParaRPr>
            </a:p>
          </p:txBody>
        </p:sp>
        <p:sp>
          <p:nvSpPr>
            <p:cNvPr id="4127" name="Line 31"/>
            <p:cNvSpPr>
              <a:spLocks noChangeShapeType="1"/>
            </p:cNvSpPr>
            <p:nvPr/>
          </p:nvSpPr>
          <p:spPr bwMode="auto">
            <a:xfrm>
              <a:off x="6715" y="3880"/>
              <a:ext cx="213"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28" name="docshape634"/>
            <p:cNvSpPr>
              <a:spLocks/>
            </p:cNvSpPr>
            <p:nvPr/>
          </p:nvSpPr>
          <p:spPr bwMode="auto">
            <a:xfrm>
              <a:off x="10043" y="2825"/>
              <a:ext cx="2843" cy="2030"/>
            </a:xfrm>
            <a:custGeom>
              <a:avLst/>
              <a:gdLst/>
              <a:ahLst/>
              <a:cxnLst>
                <a:cxn ang="0">
                  <a:pos x="284" y="0"/>
                </a:cxn>
                <a:cxn ang="0">
                  <a:pos x="120" y="4"/>
                </a:cxn>
                <a:cxn ang="0">
                  <a:pos x="36" y="35"/>
                </a:cxn>
                <a:cxn ang="0">
                  <a:pos x="5" y="119"/>
                </a:cxn>
                <a:cxn ang="0">
                  <a:pos x="0" y="283"/>
                </a:cxn>
                <a:cxn ang="0">
                  <a:pos x="0" y="1746"/>
                </a:cxn>
                <a:cxn ang="0">
                  <a:pos x="5" y="1909"/>
                </a:cxn>
                <a:cxn ang="0">
                  <a:pos x="36" y="1994"/>
                </a:cxn>
                <a:cxn ang="0">
                  <a:pos x="120" y="2025"/>
                </a:cxn>
                <a:cxn ang="0">
                  <a:pos x="284" y="2029"/>
                </a:cxn>
                <a:cxn ang="0">
                  <a:pos x="2560" y="2029"/>
                </a:cxn>
                <a:cxn ang="0">
                  <a:pos x="2724" y="2025"/>
                </a:cxn>
                <a:cxn ang="0">
                  <a:pos x="2808" y="1994"/>
                </a:cxn>
                <a:cxn ang="0">
                  <a:pos x="2839" y="1909"/>
                </a:cxn>
                <a:cxn ang="0">
                  <a:pos x="2843" y="1746"/>
                </a:cxn>
                <a:cxn ang="0">
                  <a:pos x="2843" y="283"/>
                </a:cxn>
                <a:cxn ang="0">
                  <a:pos x="2839" y="119"/>
                </a:cxn>
                <a:cxn ang="0">
                  <a:pos x="2808" y="35"/>
                </a:cxn>
                <a:cxn ang="0">
                  <a:pos x="2724" y="4"/>
                </a:cxn>
                <a:cxn ang="0">
                  <a:pos x="2560" y="0"/>
                </a:cxn>
                <a:cxn ang="0">
                  <a:pos x="284" y="0"/>
                </a:cxn>
              </a:cxnLst>
              <a:rect l="0" t="0" r="r" b="b"/>
              <a:pathLst>
                <a:path w="2843" h="2030">
                  <a:moveTo>
                    <a:pt x="284" y="0"/>
                  </a:moveTo>
                  <a:lnTo>
                    <a:pt x="120" y="4"/>
                  </a:lnTo>
                  <a:lnTo>
                    <a:pt x="36" y="35"/>
                  </a:lnTo>
                  <a:lnTo>
                    <a:pt x="5" y="119"/>
                  </a:lnTo>
                  <a:lnTo>
                    <a:pt x="0" y="283"/>
                  </a:lnTo>
                  <a:lnTo>
                    <a:pt x="0" y="1746"/>
                  </a:lnTo>
                  <a:lnTo>
                    <a:pt x="5" y="1909"/>
                  </a:lnTo>
                  <a:lnTo>
                    <a:pt x="36" y="1994"/>
                  </a:lnTo>
                  <a:lnTo>
                    <a:pt x="120" y="2025"/>
                  </a:lnTo>
                  <a:lnTo>
                    <a:pt x="284" y="2029"/>
                  </a:lnTo>
                  <a:lnTo>
                    <a:pt x="2560" y="2029"/>
                  </a:lnTo>
                  <a:lnTo>
                    <a:pt x="2724" y="2025"/>
                  </a:lnTo>
                  <a:lnTo>
                    <a:pt x="2808" y="1994"/>
                  </a:lnTo>
                  <a:lnTo>
                    <a:pt x="2839" y="1909"/>
                  </a:lnTo>
                  <a:lnTo>
                    <a:pt x="2843" y="1746"/>
                  </a:lnTo>
                  <a:lnTo>
                    <a:pt x="2843" y="283"/>
                  </a:lnTo>
                  <a:lnTo>
                    <a:pt x="2839" y="119"/>
                  </a:lnTo>
                  <a:lnTo>
                    <a:pt x="2808" y="35"/>
                  </a:lnTo>
                  <a:lnTo>
                    <a:pt x="2724" y="4"/>
                  </a:lnTo>
                  <a:lnTo>
                    <a:pt x="2560" y="0"/>
                  </a:lnTo>
                  <a:lnTo>
                    <a:pt x="284" y="0"/>
                  </a:lnTo>
                  <a:close/>
                </a:path>
              </a:pathLst>
            </a:custGeom>
            <a:noFill/>
            <a:ln w="25400">
              <a:solidFill>
                <a:srgbClr val="F0821B"/>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29" name="docshape635"/>
            <p:cNvSpPr>
              <a:spLocks/>
            </p:cNvSpPr>
            <p:nvPr/>
          </p:nvSpPr>
          <p:spPr bwMode="auto">
            <a:xfrm>
              <a:off x="10100" y="2875"/>
              <a:ext cx="2730" cy="821"/>
            </a:xfrm>
            <a:custGeom>
              <a:avLst/>
              <a:gdLst/>
              <a:ahLst/>
              <a:cxnLst>
                <a:cxn ang="0">
                  <a:pos x="2503" y="0"/>
                </a:cxn>
                <a:cxn ang="0">
                  <a:pos x="227" y="0"/>
                </a:cxn>
                <a:cxn ang="0">
                  <a:pos x="96" y="4"/>
                </a:cxn>
                <a:cxn ang="0">
                  <a:pos x="28" y="28"/>
                </a:cxn>
                <a:cxn ang="0">
                  <a:pos x="4" y="96"/>
                </a:cxn>
                <a:cxn ang="0">
                  <a:pos x="0" y="227"/>
                </a:cxn>
                <a:cxn ang="0">
                  <a:pos x="0" y="821"/>
                </a:cxn>
                <a:cxn ang="0">
                  <a:pos x="2730" y="821"/>
                </a:cxn>
                <a:cxn ang="0">
                  <a:pos x="2730" y="227"/>
                </a:cxn>
                <a:cxn ang="0">
                  <a:pos x="2726" y="96"/>
                </a:cxn>
                <a:cxn ang="0">
                  <a:pos x="2701" y="28"/>
                </a:cxn>
                <a:cxn ang="0">
                  <a:pos x="2634" y="4"/>
                </a:cxn>
                <a:cxn ang="0">
                  <a:pos x="2503" y="0"/>
                </a:cxn>
              </a:cxnLst>
              <a:rect l="0" t="0" r="r" b="b"/>
              <a:pathLst>
                <a:path w="2730" h="821">
                  <a:moveTo>
                    <a:pt x="2503" y="0"/>
                  </a:moveTo>
                  <a:lnTo>
                    <a:pt x="227" y="0"/>
                  </a:lnTo>
                  <a:lnTo>
                    <a:pt x="96" y="4"/>
                  </a:lnTo>
                  <a:lnTo>
                    <a:pt x="28" y="28"/>
                  </a:lnTo>
                  <a:lnTo>
                    <a:pt x="4" y="96"/>
                  </a:lnTo>
                  <a:lnTo>
                    <a:pt x="0" y="227"/>
                  </a:lnTo>
                  <a:lnTo>
                    <a:pt x="0" y="821"/>
                  </a:lnTo>
                  <a:lnTo>
                    <a:pt x="2730" y="821"/>
                  </a:lnTo>
                  <a:lnTo>
                    <a:pt x="2730" y="227"/>
                  </a:lnTo>
                  <a:lnTo>
                    <a:pt x="2726" y="96"/>
                  </a:lnTo>
                  <a:lnTo>
                    <a:pt x="2701" y="28"/>
                  </a:lnTo>
                  <a:lnTo>
                    <a:pt x="2634" y="4"/>
                  </a:lnTo>
                  <a:lnTo>
                    <a:pt x="2503" y="0"/>
                  </a:lnTo>
                  <a:close/>
                </a:path>
              </a:pathLst>
            </a:custGeom>
            <a:solidFill>
              <a:srgbClr val="F0821B"/>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KARA HARP OKULU</a:t>
              </a:r>
              <a:endParaRPr lang="tr-TR" sz="1100" b="1" dirty="0">
                <a:solidFill>
                  <a:schemeClr val="bg1"/>
                </a:solidFill>
              </a:endParaRPr>
            </a:p>
          </p:txBody>
        </p:sp>
        <p:sp>
          <p:nvSpPr>
            <p:cNvPr id="4130" name="Line 34"/>
            <p:cNvSpPr>
              <a:spLocks noChangeShapeType="1"/>
            </p:cNvSpPr>
            <p:nvPr/>
          </p:nvSpPr>
          <p:spPr bwMode="auto">
            <a:xfrm>
              <a:off x="9811" y="3880"/>
              <a:ext cx="212"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31" name="docshape636"/>
            <p:cNvSpPr>
              <a:spLocks/>
            </p:cNvSpPr>
            <p:nvPr/>
          </p:nvSpPr>
          <p:spPr bwMode="auto">
            <a:xfrm>
              <a:off x="13138" y="2825"/>
              <a:ext cx="2843" cy="2030"/>
            </a:xfrm>
            <a:custGeom>
              <a:avLst/>
              <a:gdLst/>
              <a:ahLst/>
              <a:cxnLst>
                <a:cxn ang="0">
                  <a:pos x="283" y="0"/>
                </a:cxn>
                <a:cxn ang="0">
                  <a:pos x="119" y="4"/>
                </a:cxn>
                <a:cxn ang="0">
                  <a:pos x="35" y="35"/>
                </a:cxn>
                <a:cxn ang="0">
                  <a:pos x="4" y="119"/>
                </a:cxn>
                <a:cxn ang="0">
                  <a:pos x="0" y="283"/>
                </a:cxn>
                <a:cxn ang="0">
                  <a:pos x="0" y="1746"/>
                </a:cxn>
                <a:cxn ang="0">
                  <a:pos x="4" y="1909"/>
                </a:cxn>
                <a:cxn ang="0">
                  <a:pos x="35" y="1994"/>
                </a:cxn>
                <a:cxn ang="0">
                  <a:pos x="119" y="2025"/>
                </a:cxn>
                <a:cxn ang="0">
                  <a:pos x="283" y="2029"/>
                </a:cxn>
                <a:cxn ang="0">
                  <a:pos x="2559" y="2029"/>
                </a:cxn>
                <a:cxn ang="0">
                  <a:pos x="2723" y="2025"/>
                </a:cxn>
                <a:cxn ang="0">
                  <a:pos x="2807" y="1994"/>
                </a:cxn>
                <a:cxn ang="0">
                  <a:pos x="2838" y="1909"/>
                </a:cxn>
                <a:cxn ang="0">
                  <a:pos x="2843" y="1746"/>
                </a:cxn>
                <a:cxn ang="0">
                  <a:pos x="2843" y="283"/>
                </a:cxn>
                <a:cxn ang="0">
                  <a:pos x="2838" y="119"/>
                </a:cxn>
                <a:cxn ang="0">
                  <a:pos x="2807" y="35"/>
                </a:cxn>
                <a:cxn ang="0">
                  <a:pos x="2723" y="4"/>
                </a:cxn>
                <a:cxn ang="0">
                  <a:pos x="2559" y="0"/>
                </a:cxn>
                <a:cxn ang="0">
                  <a:pos x="283" y="0"/>
                </a:cxn>
              </a:cxnLst>
              <a:rect l="0" t="0" r="r" b="b"/>
              <a:pathLst>
                <a:path w="2843" h="2030">
                  <a:moveTo>
                    <a:pt x="283" y="0"/>
                  </a:moveTo>
                  <a:lnTo>
                    <a:pt x="119" y="4"/>
                  </a:lnTo>
                  <a:lnTo>
                    <a:pt x="35" y="35"/>
                  </a:lnTo>
                  <a:lnTo>
                    <a:pt x="4" y="119"/>
                  </a:lnTo>
                  <a:lnTo>
                    <a:pt x="0" y="283"/>
                  </a:lnTo>
                  <a:lnTo>
                    <a:pt x="0" y="1746"/>
                  </a:lnTo>
                  <a:lnTo>
                    <a:pt x="4" y="1909"/>
                  </a:lnTo>
                  <a:lnTo>
                    <a:pt x="35" y="1994"/>
                  </a:lnTo>
                  <a:lnTo>
                    <a:pt x="119" y="2025"/>
                  </a:lnTo>
                  <a:lnTo>
                    <a:pt x="283" y="2029"/>
                  </a:lnTo>
                  <a:lnTo>
                    <a:pt x="2559" y="2029"/>
                  </a:lnTo>
                  <a:lnTo>
                    <a:pt x="2723" y="2025"/>
                  </a:lnTo>
                  <a:lnTo>
                    <a:pt x="2807" y="1994"/>
                  </a:lnTo>
                  <a:lnTo>
                    <a:pt x="2838" y="1909"/>
                  </a:lnTo>
                  <a:lnTo>
                    <a:pt x="2843" y="1746"/>
                  </a:lnTo>
                  <a:lnTo>
                    <a:pt x="2843" y="283"/>
                  </a:lnTo>
                  <a:lnTo>
                    <a:pt x="2838" y="119"/>
                  </a:lnTo>
                  <a:lnTo>
                    <a:pt x="2807" y="35"/>
                  </a:lnTo>
                  <a:lnTo>
                    <a:pt x="2723" y="4"/>
                  </a:lnTo>
                  <a:lnTo>
                    <a:pt x="2559" y="0"/>
                  </a:lnTo>
                  <a:lnTo>
                    <a:pt x="283" y="0"/>
                  </a:lnTo>
                  <a:close/>
                </a:path>
              </a:pathLst>
            </a:custGeom>
            <a:noFill/>
            <a:ln w="25400">
              <a:solidFill>
                <a:srgbClr val="E5398C"/>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32" name="docshape637"/>
            <p:cNvSpPr>
              <a:spLocks/>
            </p:cNvSpPr>
            <p:nvPr/>
          </p:nvSpPr>
          <p:spPr bwMode="auto">
            <a:xfrm>
              <a:off x="13195" y="2875"/>
              <a:ext cx="2730" cy="821"/>
            </a:xfrm>
            <a:custGeom>
              <a:avLst/>
              <a:gdLst/>
              <a:ahLst/>
              <a:cxnLst>
                <a:cxn ang="0">
                  <a:pos x="2503" y="0"/>
                </a:cxn>
                <a:cxn ang="0">
                  <a:pos x="227" y="0"/>
                </a:cxn>
                <a:cxn ang="0">
                  <a:pos x="96" y="4"/>
                </a:cxn>
                <a:cxn ang="0">
                  <a:pos x="29" y="28"/>
                </a:cxn>
                <a:cxn ang="0">
                  <a:pos x="4" y="96"/>
                </a:cxn>
                <a:cxn ang="0">
                  <a:pos x="0" y="227"/>
                </a:cxn>
                <a:cxn ang="0">
                  <a:pos x="0" y="821"/>
                </a:cxn>
                <a:cxn ang="0">
                  <a:pos x="2730" y="821"/>
                </a:cxn>
                <a:cxn ang="0">
                  <a:pos x="2730" y="227"/>
                </a:cxn>
                <a:cxn ang="0">
                  <a:pos x="2727" y="96"/>
                </a:cxn>
                <a:cxn ang="0">
                  <a:pos x="2702" y="28"/>
                </a:cxn>
                <a:cxn ang="0">
                  <a:pos x="2634" y="4"/>
                </a:cxn>
                <a:cxn ang="0">
                  <a:pos x="2503" y="0"/>
                </a:cxn>
              </a:cxnLst>
              <a:rect l="0" t="0" r="r" b="b"/>
              <a:pathLst>
                <a:path w="2730" h="821">
                  <a:moveTo>
                    <a:pt x="2503" y="0"/>
                  </a:moveTo>
                  <a:lnTo>
                    <a:pt x="227" y="0"/>
                  </a:lnTo>
                  <a:lnTo>
                    <a:pt x="96" y="4"/>
                  </a:lnTo>
                  <a:lnTo>
                    <a:pt x="29" y="28"/>
                  </a:lnTo>
                  <a:lnTo>
                    <a:pt x="4" y="96"/>
                  </a:lnTo>
                  <a:lnTo>
                    <a:pt x="0" y="227"/>
                  </a:lnTo>
                  <a:lnTo>
                    <a:pt x="0" y="821"/>
                  </a:lnTo>
                  <a:lnTo>
                    <a:pt x="2730" y="821"/>
                  </a:lnTo>
                  <a:lnTo>
                    <a:pt x="2730" y="227"/>
                  </a:lnTo>
                  <a:lnTo>
                    <a:pt x="2727" y="96"/>
                  </a:lnTo>
                  <a:lnTo>
                    <a:pt x="2702" y="28"/>
                  </a:lnTo>
                  <a:lnTo>
                    <a:pt x="2634" y="4"/>
                  </a:lnTo>
                  <a:lnTo>
                    <a:pt x="2503" y="0"/>
                  </a:lnTo>
                  <a:close/>
                </a:path>
              </a:pathLst>
            </a:custGeom>
            <a:solidFill>
              <a:srgbClr val="E5398C"/>
            </a:solidFill>
            <a:ln w="9525">
              <a:noFill/>
              <a:round/>
              <a:headEnd/>
              <a:tailEnd/>
            </a:ln>
          </p:spPr>
          <p:txBody>
            <a:bodyPr vert="horz" wrap="square" lIns="91440" tIns="45720" rIns="91440" bIns="45720" numCol="1" anchor="t" anchorCtr="0" compatLnSpc="1">
              <a:prstTxWarp prst="textNoShape">
                <a:avLst/>
              </a:prstTxWarp>
            </a:bodyPr>
            <a:lstStyle/>
            <a:p>
              <a:pPr algn="ctr"/>
              <a:r>
                <a:rPr lang="tr-TR" sz="1100" b="1" dirty="0" smtClean="0">
                  <a:solidFill>
                    <a:schemeClr val="bg1"/>
                  </a:solidFill>
                </a:rPr>
                <a:t>DENİZ ve HAVA HARP OKULU</a:t>
              </a:r>
              <a:endParaRPr lang="tr-TR" sz="1100" b="1" dirty="0">
                <a:solidFill>
                  <a:schemeClr val="bg1"/>
                </a:solidFill>
              </a:endParaRPr>
            </a:p>
          </p:txBody>
        </p:sp>
        <p:sp>
          <p:nvSpPr>
            <p:cNvPr id="4133" name="Line 37"/>
            <p:cNvSpPr>
              <a:spLocks noChangeShapeType="1"/>
            </p:cNvSpPr>
            <p:nvPr/>
          </p:nvSpPr>
          <p:spPr bwMode="auto">
            <a:xfrm>
              <a:off x="12906" y="3880"/>
              <a:ext cx="213" cy="0"/>
            </a:xfrm>
            <a:prstGeom prst="line">
              <a:avLst/>
            </a:prstGeom>
            <a:noFill/>
            <a:ln w="50800">
              <a:solidFill>
                <a:srgbClr val="928D94"/>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34" name="docshape638"/>
            <p:cNvSpPr txBox="1">
              <a:spLocks noChangeArrowheads="1"/>
            </p:cNvSpPr>
            <p:nvPr/>
          </p:nvSpPr>
          <p:spPr bwMode="auto">
            <a:xfrm>
              <a:off x="1004" y="2839"/>
              <a:ext cx="2368" cy="196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00000"/>
                </a:lnSpc>
                <a:spcBef>
                  <a:spcPts val="238"/>
                </a:spcBef>
                <a:spcAft>
                  <a:spcPts val="1000"/>
                </a:spcAft>
                <a:buClrTx/>
                <a:buSzTx/>
                <a:buFontTx/>
                <a:buNone/>
                <a:tabLst/>
              </a:pPr>
              <a:r>
                <a:rPr kumimoji="0" lang="tr-TR" sz="1600" b="1" i="0" u="none" strike="noStrike" cap="none" normalizeH="0" baseline="0" dirty="0" smtClean="0">
                  <a:ln>
                    <a:noFill/>
                  </a:ln>
                  <a:solidFill>
                    <a:srgbClr val="FFFFFF"/>
                  </a:solidFill>
                  <a:effectLst/>
                  <a:latin typeface="Calibri" pitchFamily="34" charset="0"/>
                  <a:cs typeface="Arial" pitchFamily="34" charset="0"/>
                </a:rPr>
                <a:t>HARP OKULLARI VE ASTSUBAY MYO YERLEŞTIRME PUAN TÜRÜ</a:t>
              </a:r>
              <a:endParaRPr kumimoji="0" lang="tr-T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135" name="docshape639"/>
            <p:cNvSpPr txBox="1">
              <a:spLocks noChangeArrowheads="1"/>
            </p:cNvSpPr>
            <p:nvPr/>
          </p:nvSpPr>
          <p:spPr bwMode="auto">
            <a:xfrm>
              <a:off x="4171" y="2988"/>
              <a:ext cx="2217" cy="6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9525" lvl="1" indent="0" algn="l" defTabSz="914400" rtl="0" eaLnBrk="1" fontAlgn="base" latinLnBrk="0" hangingPunct="1">
                <a:lnSpc>
                  <a:spcPct val="100000"/>
                </a:lnSpc>
                <a:spcBef>
                  <a:spcPts val="175"/>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36" name="docshape640"/>
            <p:cNvSpPr txBox="1">
              <a:spLocks noChangeArrowheads="1"/>
            </p:cNvSpPr>
            <p:nvPr/>
          </p:nvSpPr>
          <p:spPr bwMode="auto">
            <a:xfrm>
              <a:off x="7491" y="2974"/>
              <a:ext cx="1757" cy="6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75"/>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37" name="docshape641"/>
            <p:cNvSpPr txBox="1">
              <a:spLocks noChangeArrowheads="1"/>
            </p:cNvSpPr>
            <p:nvPr/>
          </p:nvSpPr>
          <p:spPr bwMode="auto">
            <a:xfrm>
              <a:off x="10397" y="2985"/>
              <a:ext cx="2133" cy="16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620713" lvl="1" indent="0" algn="l" defTabSz="914400" rtl="0" eaLnBrk="1" fontAlgn="base" latinLnBrk="0" hangingPunct="1">
                <a:lnSpc>
                  <a:spcPct val="100000"/>
                </a:lnSpc>
                <a:spcBef>
                  <a:spcPts val="188"/>
                </a:spcBef>
                <a:spcAft>
                  <a:spcPts val="100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4138" name="docshape642"/>
            <p:cNvSpPr txBox="1">
              <a:spLocks noChangeArrowheads="1"/>
            </p:cNvSpPr>
            <p:nvPr/>
          </p:nvSpPr>
          <p:spPr bwMode="auto">
            <a:xfrm>
              <a:off x="13684" y="2988"/>
              <a:ext cx="1772" cy="6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14288" lvl="1" indent="0" algn="l" defTabSz="914400" rtl="0" eaLnBrk="1" fontAlgn="base" latinLnBrk="0" hangingPunct="1">
                <a:lnSpc>
                  <a:spcPct val="100000"/>
                </a:lnSpc>
                <a:spcBef>
                  <a:spcPts val="175"/>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39" name="docshape643"/>
            <p:cNvSpPr txBox="1">
              <a:spLocks noChangeArrowheads="1"/>
            </p:cNvSpPr>
            <p:nvPr/>
          </p:nvSpPr>
          <p:spPr bwMode="auto">
            <a:xfrm>
              <a:off x="5043" y="4000"/>
              <a:ext cx="485" cy="3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29000"/>
                </a:lnSpc>
                <a:spcBef>
                  <a:spcPct val="0"/>
                </a:spcBef>
                <a:spcAft>
                  <a:spcPts val="1000"/>
                </a:spcAft>
                <a:buClrTx/>
                <a:buSzTx/>
                <a:buFontTx/>
                <a:buNone/>
                <a:tabLst/>
              </a:pPr>
              <a:r>
                <a:rPr kumimoji="0" lang="tr-TR" sz="1200" b="1" i="0" u="none" strike="noStrike" cap="none" normalizeH="0" baseline="0" dirty="0" smtClean="0">
                  <a:ln>
                    <a:noFill/>
                  </a:ln>
                  <a:solidFill>
                    <a:srgbClr val="5957A2"/>
                  </a:solidFill>
                  <a:effectLst/>
                  <a:latin typeface="Calibri" pitchFamily="34" charset="0"/>
                  <a:cs typeface="Arial" pitchFamily="34" charset="0"/>
                </a:rPr>
                <a:t>TYT</a:t>
              </a:r>
              <a:endParaRPr kumimoji="0" lang="tr-T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140" name="docshape644"/>
            <p:cNvSpPr txBox="1">
              <a:spLocks noChangeArrowheads="1"/>
            </p:cNvSpPr>
            <p:nvPr/>
          </p:nvSpPr>
          <p:spPr bwMode="auto">
            <a:xfrm>
              <a:off x="8132" y="4000"/>
              <a:ext cx="485" cy="3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29000"/>
                </a:lnSpc>
                <a:spcBef>
                  <a:spcPct val="0"/>
                </a:spcBef>
                <a:spcAft>
                  <a:spcPts val="1000"/>
                </a:spcAft>
                <a:buClrTx/>
                <a:buSzTx/>
                <a:buFontTx/>
                <a:buNone/>
                <a:tabLst/>
              </a:pPr>
              <a:r>
                <a:rPr kumimoji="0" lang="tr-TR" sz="1200" b="1" i="0" u="none" strike="noStrike" cap="none" normalizeH="0" baseline="0" dirty="0" smtClean="0">
                  <a:ln>
                    <a:noFill/>
                  </a:ln>
                  <a:solidFill>
                    <a:srgbClr val="41B17A"/>
                  </a:solidFill>
                  <a:effectLst/>
                  <a:latin typeface="Calibri" pitchFamily="34" charset="0"/>
                  <a:cs typeface="Arial" pitchFamily="34" charset="0"/>
                </a:rPr>
                <a:t>TYT</a:t>
              </a:r>
              <a:endParaRPr kumimoji="0" lang="tr-T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141" name="docshape645"/>
            <p:cNvSpPr txBox="1">
              <a:spLocks noChangeArrowheads="1"/>
            </p:cNvSpPr>
            <p:nvPr/>
          </p:nvSpPr>
          <p:spPr bwMode="auto">
            <a:xfrm>
              <a:off x="13157" y="3950"/>
              <a:ext cx="2824" cy="10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29000"/>
                </a:lnSpc>
                <a:spcBef>
                  <a:spcPct val="0"/>
                </a:spcBef>
                <a:spcAft>
                  <a:spcPts val="1000"/>
                </a:spcAft>
                <a:buClrTx/>
                <a:buSzTx/>
                <a:buFontTx/>
                <a:buNone/>
                <a:tabLst/>
              </a:pPr>
              <a:r>
                <a:rPr kumimoji="0" lang="tr-TR" sz="1100" b="1" i="0" u="none" strike="noStrike" cap="none" normalizeH="0" baseline="0" dirty="0" smtClean="0">
                  <a:ln>
                    <a:noFill/>
                  </a:ln>
                  <a:solidFill>
                    <a:schemeClr val="accent1">
                      <a:lumMod val="75000"/>
                    </a:schemeClr>
                  </a:solidFill>
                  <a:effectLst/>
                  <a:latin typeface="Constantia" pitchFamily="18" charset="0"/>
                  <a:cs typeface="Arial" pitchFamily="34" charset="0"/>
                </a:rPr>
                <a:t>AYT- SAYISAL</a:t>
              </a:r>
            </a:p>
          </p:txBody>
        </p:sp>
      </p:grpSp>
      <p:sp>
        <p:nvSpPr>
          <p:cNvPr id="48" name="47 Metin kutusu"/>
          <p:cNvSpPr txBox="1"/>
          <p:nvPr/>
        </p:nvSpPr>
        <p:spPr>
          <a:xfrm>
            <a:off x="1857356" y="2577108"/>
            <a:ext cx="1736181" cy="738664"/>
          </a:xfrm>
          <a:prstGeom prst="rect">
            <a:avLst/>
          </a:prstGeom>
          <a:noFill/>
        </p:spPr>
        <p:txBody>
          <a:bodyPr wrap="none" rtlCol="0">
            <a:spAutoFit/>
          </a:bodyPr>
          <a:lstStyle/>
          <a:p>
            <a:pPr algn="ctr"/>
            <a:r>
              <a:rPr lang="tr-TR" sz="1400" dirty="0" smtClean="0">
                <a:solidFill>
                  <a:srgbClr val="F1550F"/>
                </a:solidFill>
              </a:rPr>
              <a:t>MSÜ-SAYISAL</a:t>
            </a:r>
          </a:p>
          <a:p>
            <a:pPr algn="ctr"/>
            <a:r>
              <a:rPr lang="tr-TR" sz="1400" dirty="0" smtClean="0">
                <a:solidFill>
                  <a:srgbClr val="F1550F"/>
                </a:solidFill>
              </a:rPr>
              <a:t>MSÜ-EŞİT AĞIRLIK</a:t>
            </a:r>
          </a:p>
          <a:p>
            <a:pPr algn="ctr"/>
            <a:r>
              <a:rPr lang="tr-TR" sz="1400" dirty="0" smtClean="0">
                <a:solidFill>
                  <a:srgbClr val="F1550F"/>
                </a:solidFill>
              </a:rPr>
              <a:t>MSÜ-GENEL PUAN</a:t>
            </a:r>
            <a:endParaRPr lang="tr-TR" sz="1400" dirty="0">
              <a:solidFill>
                <a:srgbClr val="F1550F"/>
              </a:solidFill>
            </a:endParaRPr>
          </a:p>
        </p:txBody>
      </p:sp>
      <p:sp>
        <p:nvSpPr>
          <p:cNvPr id="49" name="48 Metin kutusu"/>
          <p:cNvSpPr txBox="1"/>
          <p:nvPr/>
        </p:nvSpPr>
        <p:spPr>
          <a:xfrm>
            <a:off x="5407587" y="4690600"/>
            <a:ext cx="1736181" cy="738664"/>
          </a:xfrm>
          <a:prstGeom prst="rect">
            <a:avLst/>
          </a:prstGeom>
          <a:noFill/>
        </p:spPr>
        <p:txBody>
          <a:bodyPr wrap="none" rtlCol="0">
            <a:spAutoFit/>
          </a:bodyPr>
          <a:lstStyle/>
          <a:p>
            <a:pPr algn="ctr"/>
            <a:r>
              <a:rPr lang="tr-TR" sz="1400" dirty="0" smtClean="0">
                <a:solidFill>
                  <a:srgbClr val="F1550F"/>
                </a:solidFill>
              </a:rPr>
              <a:t>AYT-SAYISAL</a:t>
            </a:r>
          </a:p>
          <a:p>
            <a:pPr algn="ctr"/>
            <a:r>
              <a:rPr lang="tr-TR" sz="1400" dirty="0" smtClean="0">
                <a:solidFill>
                  <a:srgbClr val="F1550F"/>
                </a:solidFill>
              </a:rPr>
              <a:t>AYT-EŞİT AĞIRLIK</a:t>
            </a:r>
          </a:p>
          <a:p>
            <a:pPr algn="ctr"/>
            <a:r>
              <a:rPr lang="tr-TR" sz="1400" dirty="0" smtClean="0">
                <a:solidFill>
                  <a:srgbClr val="F1550F"/>
                </a:solidFill>
              </a:rPr>
              <a:t>AYT-GENEL PUAN</a:t>
            </a:r>
            <a:endParaRPr lang="tr-TR" sz="1400" dirty="0">
              <a:solidFill>
                <a:srgbClr val="F1550F"/>
              </a:solidFill>
            </a:endParaRPr>
          </a:p>
        </p:txBody>
      </p:sp>
      <p:sp>
        <p:nvSpPr>
          <p:cNvPr id="50" name="docshape644"/>
          <p:cNvSpPr txBox="1">
            <a:spLocks noChangeArrowheads="1"/>
          </p:cNvSpPr>
          <p:nvPr/>
        </p:nvSpPr>
        <p:spPr bwMode="auto">
          <a:xfrm>
            <a:off x="3714744" y="2500306"/>
            <a:ext cx="1643074" cy="63436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29000"/>
              </a:lnSpc>
              <a:spcBef>
                <a:spcPct val="0"/>
              </a:spcBef>
              <a:spcAft>
                <a:spcPts val="1000"/>
              </a:spcAft>
              <a:buClrTx/>
              <a:buSzTx/>
              <a:buFontTx/>
              <a:buNone/>
              <a:tabLst/>
            </a:pPr>
            <a:r>
              <a:rPr lang="tr-TR" sz="1300" b="1" dirty="0" smtClean="0">
                <a:solidFill>
                  <a:srgbClr val="41B17A"/>
                </a:solidFill>
                <a:latin typeface="Calibri" pitchFamily="34" charset="0"/>
                <a:cs typeface="Arial" pitchFamily="34" charset="0"/>
              </a:rPr>
              <a:t>ADAYIN MSÜ SINAVINDAN ALDIĞI EN YÜKSEK PUAN</a:t>
            </a:r>
            <a:endParaRPr kumimoji="0" lang="tr-TR" sz="1300" b="1" i="0" u="none" strike="noStrike" cap="none" normalizeH="0" baseline="0" dirty="0" smtClean="0">
              <a:ln>
                <a:noFill/>
              </a:ln>
              <a:solidFill>
                <a:schemeClr val="tx1"/>
              </a:solidFill>
              <a:effectLst/>
              <a:latin typeface="Arial" pitchFamily="34" charset="0"/>
              <a:cs typeface="Arial" pitchFamily="34" charset="0"/>
            </a:endParaRPr>
          </a:p>
        </p:txBody>
      </p:sp>
      <p:sp>
        <p:nvSpPr>
          <p:cNvPr id="51" name="docshape643"/>
          <p:cNvSpPr txBox="1">
            <a:spLocks noChangeArrowheads="1"/>
          </p:cNvSpPr>
          <p:nvPr/>
        </p:nvSpPr>
        <p:spPr bwMode="auto">
          <a:xfrm>
            <a:off x="5500694" y="2571744"/>
            <a:ext cx="1643074" cy="64294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29000"/>
              </a:lnSpc>
              <a:spcBef>
                <a:spcPct val="0"/>
              </a:spcBef>
              <a:spcAft>
                <a:spcPts val="1000"/>
              </a:spcAft>
              <a:buClrTx/>
              <a:buSzTx/>
              <a:buFontTx/>
              <a:buNone/>
              <a:tabLst/>
            </a:pPr>
            <a:r>
              <a:rPr lang="tr-TR" sz="1100" b="1" dirty="0" smtClean="0">
                <a:solidFill>
                  <a:srgbClr val="5957A2"/>
                </a:solidFill>
                <a:latin typeface="Constantia" pitchFamily="18" charset="0"/>
                <a:cs typeface="Arial" pitchFamily="34" charset="0"/>
              </a:rPr>
              <a:t>MSÜ- SAYISAL            MSÜ- EŞİT AĞIRLIK </a:t>
            </a:r>
            <a:r>
              <a:rPr kumimoji="0" lang="tr-TR" sz="1100" b="1" i="0" u="none" strike="noStrike" cap="none" normalizeH="0" baseline="0" dirty="0" smtClean="0">
                <a:ln>
                  <a:noFill/>
                </a:ln>
                <a:solidFill>
                  <a:srgbClr val="5957A2"/>
                </a:solidFill>
                <a:effectLst/>
                <a:latin typeface="Constantia" pitchFamily="18" charset="0"/>
                <a:cs typeface="Arial" pitchFamily="34" charset="0"/>
              </a:rPr>
              <a:t>MSÜ-</a:t>
            </a:r>
            <a:r>
              <a:rPr kumimoji="0" lang="tr-TR" sz="1100" b="1" i="0" u="none" strike="noStrike" cap="none" normalizeH="0" dirty="0" smtClean="0">
                <a:ln>
                  <a:noFill/>
                </a:ln>
                <a:solidFill>
                  <a:srgbClr val="5957A2"/>
                </a:solidFill>
                <a:effectLst/>
                <a:latin typeface="Constantia" pitchFamily="18" charset="0"/>
                <a:cs typeface="Arial" pitchFamily="34" charset="0"/>
              </a:rPr>
              <a:t> SÖZEL</a:t>
            </a:r>
            <a:endParaRPr kumimoji="0" lang="tr-TR" sz="1100" b="1" i="0" u="none" strike="noStrike" cap="none" normalizeH="0" baseline="0" dirty="0" smtClean="0">
              <a:ln>
                <a:noFill/>
              </a:ln>
              <a:solidFill>
                <a:schemeClr val="tx1"/>
              </a:solidFill>
              <a:effectLst/>
              <a:latin typeface="Constantia" pitchFamily="18"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4429132"/>
            <a:ext cx="9144000" cy="2428892"/>
          </a:xfrm>
        </p:spPr>
        <p:txBody>
          <a:bodyPr/>
          <a:lstStyle/>
          <a:p>
            <a:pPr algn="ctr">
              <a:buNone/>
            </a:pPr>
            <a:r>
              <a:rPr lang="tr-TR" sz="4000" b="1" i="1" dirty="0" smtClean="0">
                <a:effectLst>
                  <a:outerShdw blurRad="38100" dist="38100" dir="2700000" algn="tl">
                    <a:srgbClr val="000000">
                      <a:alpha val="43137"/>
                    </a:srgbClr>
                  </a:outerShdw>
                </a:effectLst>
                <a:latin typeface="Bodoni MT" pitchFamily="18" charset="0"/>
              </a:rPr>
              <a:t>Dinlediğiniz için teşekkür ederiz.</a:t>
            </a:r>
            <a:endParaRPr lang="tr-TR" sz="4000" b="1" i="1" dirty="0">
              <a:effectLst>
                <a:outerShdw blurRad="38100" dist="38100" dir="2700000" algn="tl">
                  <a:srgbClr val="000000">
                    <a:alpha val="43137"/>
                  </a:srgbClr>
                </a:outerShdw>
              </a:effectLst>
              <a:latin typeface="Bodoni MT" pitchFamily="18" charset="0"/>
            </a:endParaRPr>
          </a:p>
        </p:txBody>
      </p:sp>
      <p:pic>
        <p:nvPicPr>
          <p:cNvPr id="4" name="3 Resim" descr="ram amblem.jpg"/>
          <p:cNvPicPr>
            <a:picLocks noChangeAspect="1"/>
          </p:cNvPicPr>
          <p:nvPr/>
        </p:nvPicPr>
        <p:blipFill>
          <a:blip r:embed="rId2"/>
          <a:stretch>
            <a:fillRect/>
          </a:stretch>
        </p:blipFill>
        <p:spPr>
          <a:xfrm>
            <a:off x="2428860" y="928694"/>
            <a:ext cx="4143404" cy="3429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368396"/>
            <a:ext cx="8229600" cy="846158"/>
          </a:xfrm>
        </p:spPr>
        <p:txBody>
          <a:bodyPr>
            <a:normAutofit fontScale="90000"/>
          </a:bodyPr>
          <a:lstStyle/>
          <a:p>
            <a:pPr algn="ctr"/>
            <a:r>
              <a:rPr lang="tr-TR" b="1" dirty="0" smtClean="0">
                <a:solidFill>
                  <a:srgbClr val="C00000"/>
                </a:solidFill>
                <a:latin typeface="Algerian" pitchFamily="82" charset="0"/>
              </a:rPr>
              <a:t/>
            </a:r>
            <a:br>
              <a:rPr lang="tr-TR" b="1" dirty="0" smtClean="0">
                <a:solidFill>
                  <a:srgbClr val="C00000"/>
                </a:solidFill>
                <a:latin typeface="Algerian" pitchFamily="82" charset="0"/>
              </a:rPr>
            </a:br>
            <a:r>
              <a:rPr lang="tr-TR" b="1" dirty="0" smtClean="0">
                <a:solidFill>
                  <a:srgbClr val="C00000"/>
                </a:solidFill>
                <a:effectLst>
                  <a:outerShdw blurRad="38100" dist="38100" dir="2700000" algn="tl">
                    <a:srgbClr val="000000">
                      <a:alpha val="43137"/>
                    </a:srgbClr>
                  </a:outerShdw>
                </a:effectLst>
                <a:latin typeface="Algerian" pitchFamily="82" charset="0"/>
              </a:rPr>
              <a:t>TEMEL YETERLİLİK TESTİ (TYT)</a:t>
            </a:r>
            <a:endParaRPr lang="tr-TR" dirty="0">
              <a:effectLst>
                <a:outerShdw blurRad="38100" dist="38100" dir="2700000" algn="tl">
                  <a:srgbClr val="000000">
                    <a:alpha val="43137"/>
                  </a:srgbClr>
                </a:outerShdw>
              </a:effectLst>
              <a:latin typeface="Algerian" pitchFamily="82" charset="0"/>
            </a:endParaRPr>
          </a:p>
        </p:txBody>
      </p:sp>
      <p:sp>
        <p:nvSpPr>
          <p:cNvPr id="3" name="2 İçerik Yer Tutucusu"/>
          <p:cNvSpPr>
            <a:spLocks noGrp="1"/>
          </p:cNvSpPr>
          <p:nvPr>
            <p:ph idx="1"/>
          </p:nvPr>
        </p:nvSpPr>
        <p:spPr>
          <a:xfrm>
            <a:off x="457200" y="2374911"/>
            <a:ext cx="8229600" cy="3840171"/>
          </a:xfrm>
        </p:spPr>
        <p:txBody>
          <a:bodyPr/>
          <a:lstStyle/>
          <a:p>
            <a:pPr algn="ctr"/>
            <a:r>
              <a:rPr lang="tr-TR" b="1" dirty="0" smtClean="0">
                <a:solidFill>
                  <a:srgbClr val="002060"/>
                </a:solidFill>
                <a:latin typeface="Bahnschrift Condensed" pitchFamily="34" charset="0"/>
              </a:rPr>
              <a:t>İlk aşama sınavı olup yükseköğretime geçiş yapmak isteyen tüm adayların girmesi gereken bir sınavdır. </a:t>
            </a:r>
          </a:p>
          <a:p>
            <a:pPr algn="ctr">
              <a:buNone/>
            </a:pPr>
            <a:endParaRPr lang="tr-TR" b="1" dirty="0" smtClean="0">
              <a:solidFill>
                <a:srgbClr val="002060"/>
              </a:solidFill>
              <a:latin typeface="Bahnschrift Condensed" pitchFamily="34" charset="0"/>
            </a:endParaRPr>
          </a:p>
          <a:p>
            <a:pPr algn="ctr"/>
            <a:r>
              <a:rPr lang="tr-TR" b="1" dirty="0" smtClean="0">
                <a:solidFill>
                  <a:srgbClr val="002060"/>
                </a:solidFill>
                <a:latin typeface="Bahnschrift Condensed" pitchFamily="34" charset="0"/>
              </a:rPr>
              <a:t>Temel Yeterlilik, adayların sözel ve sayısal alanlarda sahip olmaları beklenen temel düzeyde bilgi, beceri, hazır bulunuşluk ve yetkinlikleri kapsar.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 name="148 Diyagram"/>
          <p:cNvGraphicFramePr/>
          <p:nvPr/>
        </p:nvGraphicFramePr>
        <p:xfrm>
          <a:off x="285720" y="1142984"/>
          <a:ext cx="857256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docshapegroup317"/>
          <p:cNvGrpSpPr>
            <a:grpSpLocks/>
          </p:cNvGrpSpPr>
          <p:nvPr/>
        </p:nvGrpSpPr>
        <p:grpSpPr bwMode="auto">
          <a:xfrm>
            <a:off x="249238" y="1214422"/>
            <a:ext cx="8894762" cy="1638300"/>
            <a:chOff x="0" y="0"/>
            <a:chExt cx="14009" cy="2579"/>
          </a:xfrm>
        </p:grpSpPr>
        <p:pic>
          <p:nvPicPr>
            <p:cNvPr id="2051" name="docshape318"/>
            <p:cNvPicPr>
              <a:picLocks noChangeAspect="1" noChangeArrowheads="1"/>
            </p:cNvPicPr>
            <p:nvPr/>
          </p:nvPicPr>
          <p:blipFill>
            <a:blip r:embed="rId2"/>
            <a:srcRect/>
            <a:stretch>
              <a:fillRect/>
            </a:stretch>
          </p:blipFill>
          <p:spPr bwMode="auto">
            <a:xfrm>
              <a:off x="0" y="0"/>
              <a:ext cx="14009" cy="2579"/>
            </a:xfrm>
            <a:prstGeom prst="rect">
              <a:avLst/>
            </a:prstGeom>
            <a:noFill/>
            <a:ln w="9525">
              <a:noFill/>
              <a:miter lim="800000"/>
              <a:headEnd/>
              <a:tailEnd/>
            </a:ln>
          </p:spPr>
        </p:pic>
        <p:sp>
          <p:nvSpPr>
            <p:cNvPr id="2053" name="docshape320"/>
            <p:cNvSpPr txBox="1">
              <a:spLocks noChangeArrowheads="1"/>
            </p:cNvSpPr>
            <p:nvPr/>
          </p:nvSpPr>
          <p:spPr bwMode="auto">
            <a:xfrm>
              <a:off x="4212" y="637"/>
              <a:ext cx="1674"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222000"/>
                </a:lnSpc>
                <a:spcBef>
                  <a:spcPct val="0"/>
                </a:spcBef>
                <a:spcAft>
                  <a:spcPts val="1000"/>
                </a:spcAft>
                <a:buClrTx/>
                <a:buSzTx/>
                <a:buFontTx/>
                <a:buNone/>
                <a:tabLst/>
              </a:pPr>
              <a:endParaRPr kumimoji="0" lang="tr-TR" sz="22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4" name="docshape321"/>
            <p:cNvSpPr txBox="1">
              <a:spLocks noChangeArrowheads="1"/>
            </p:cNvSpPr>
            <p:nvPr/>
          </p:nvSpPr>
          <p:spPr bwMode="auto">
            <a:xfrm>
              <a:off x="7858" y="704"/>
              <a:ext cx="1524" cy="12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28575" lvl="0" indent="0" algn="ctr" defTabSz="914400" rtl="0" eaLnBrk="1" fontAlgn="base" latinLnBrk="0" hangingPunct="1">
                <a:lnSpc>
                  <a:spcPct val="171000"/>
                </a:lnSpc>
                <a:spcBef>
                  <a:spcPct val="0"/>
                </a:spcBef>
                <a:spcAft>
                  <a:spcPts val="1000"/>
                </a:spcAft>
                <a:buClrTx/>
                <a:buSzTx/>
                <a:buFontTx/>
                <a:buNone/>
                <a:tabLst/>
              </a:pPr>
              <a:endParaRPr kumimoji="0" lang="tr-TR" sz="1700" b="0"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055" name="docshape322"/>
            <p:cNvSpPr txBox="1">
              <a:spLocks noChangeArrowheads="1"/>
            </p:cNvSpPr>
            <p:nvPr/>
          </p:nvSpPr>
          <p:spPr bwMode="auto">
            <a:xfrm>
              <a:off x="11308" y="678"/>
              <a:ext cx="1922" cy="1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338"/>
                </a:spcBef>
                <a:spcAft>
                  <a:spcPts val="100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9 Metin kutusu"/>
          <p:cNvSpPr txBox="1"/>
          <p:nvPr/>
        </p:nvSpPr>
        <p:spPr>
          <a:xfrm>
            <a:off x="571472" y="1785926"/>
            <a:ext cx="8001056" cy="738664"/>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120		                   135	                     20 </a:t>
            </a:r>
            <a:r>
              <a:rPr lang="tr-TR" sz="1400" b="1" cap="all"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hazİran</a:t>
            </a:r>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BARAJ:</a:t>
            </a:r>
          </a:p>
          <a:p>
            <a:r>
              <a:rPr lang="tr-TR" sz="1400" b="1"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SORU		              DAKİKA		       2022		              150 PUAN</a:t>
            </a:r>
          </a:p>
          <a:p>
            <a:endParaRPr lang="tr-TR" sz="1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12" name="11 Diyagram"/>
          <p:cNvGraphicFramePr/>
          <p:nvPr/>
        </p:nvGraphicFramePr>
        <p:xfrm>
          <a:off x="1071538" y="3786190"/>
          <a:ext cx="7000924"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yagram"/>
          <p:cNvGraphicFramePr/>
          <p:nvPr/>
        </p:nvGraphicFramePr>
        <p:xfrm>
          <a:off x="571472" y="857232"/>
          <a:ext cx="7929618" cy="46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yagram"/>
          <p:cNvGraphicFramePr/>
          <p:nvPr/>
        </p:nvGraphicFramePr>
        <p:xfrm>
          <a:off x="1785918" y="5929330"/>
          <a:ext cx="5643602" cy="64633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571472" y="1397000"/>
          <a:ext cx="7929618" cy="46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2992"/>
            <a:ext cx="8229600" cy="1143000"/>
          </a:xfrm>
        </p:spPr>
        <p:txBody>
          <a:bodyPr>
            <a:normAutofit fontScale="90000"/>
          </a:bodyPr>
          <a:lstStyle/>
          <a:p>
            <a:pPr algn="ctr"/>
            <a:r>
              <a:rPr lang="tr-TR" b="1" dirty="0" smtClean="0">
                <a:solidFill>
                  <a:schemeClr val="accent2">
                    <a:lumMod val="75000"/>
                  </a:schemeClr>
                </a:solidFill>
                <a:latin typeface="Algerian" pitchFamily="82" charset="0"/>
              </a:rPr>
              <a:t>TYT PUAN HESAPLAMA MANTIĞI</a:t>
            </a:r>
            <a:endParaRPr lang="tr-TR" b="1" dirty="0">
              <a:solidFill>
                <a:schemeClr val="accent2">
                  <a:lumMod val="75000"/>
                </a:schemeClr>
              </a:solidFill>
              <a:latin typeface="Algerian" pitchFamily="82" charset="0"/>
            </a:endParaRPr>
          </a:p>
        </p:txBody>
      </p:sp>
      <p:graphicFrame>
        <p:nvGraphicFramePr>
          <p:cNvPr id="7" name="6 İçerik Yer Tutucusu"/>
          <p:cNvGraphicFramePr>
            <a:graphicFrameLocks noGrp="1"/>
          </p:cNvGraphicFramePr>
          <p:nvPr>
            <p:ph idx="1"/>
          </p:nvPr>
        </p:nvGraphicFramePr>
        <p:xfrm>
          <a:off x="457200" y="2326028"/>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600" b="1" dirty="0" smtClean="0">
                <a:solidFill>
                  <a:srgbClr val="C00000"/>
                </a:solidFill>
                <a:latin typeface="Algerian" pitchFamily="82" charset="0"/>
              </a:rPr>
              <a:t>TYT SONUÇLARI NERELERDE KULLANILACAK?</a:t>
            </a:r>
            <a:endParaRPr lang="tr-TR" sz="3600" dirty="0">
              <a:latin typeface="Algerian" pitchFamily="82" charset="0"/>
            </a:endParaRPr>
          </a:p>
        </p:txBody>
      </p:sp>
      <p:graphicFrame>
        <p:nvGraphicFramePr>
          <p:cNvPr id="5" name="4 İçerik Yer Tutucusu"/>
          <p:cNvGraphicFramePr>
            <a:graphicFrameLocks noGrp="1"/>
          </p:cNvGraphicFramePr>
          <p:nvPr>
            <p:ph idx="1"/>
          </p:nvPr>
        </p:nvGraphicFramePr>
        <p:xfrm>
          <a:off x="1000164" y="1935480"/>
          <a:ext cx="9144000" cy="4708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etin kutusu"/>
          <p:cNvSpPr txBox="1"/>
          <p:nvPr/>
        </p:nvSpPr>
        <p:spPr>
          <a:xfrm>
            <a:off x="2928926" y="3389186"/>
            <a:ext cx="1357322" cy="175432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lvl="0" algn="ctr"/>
            <a:endParaRPr lang="tr-TR" dirty="0" smtClean="0">
              <a:effectLst>
                <a:outerShdw blurRad="38100" dist="38100" dir="2700000" algn="tl">
                  <a:srgbClr val="000000">
                    <a:alpha val="43137"/>
                  </a:srgbClr>
                </a:outerShdw>
              </a:effectLst>
              <a:latin typeface="Algerian" pitchFamily="82" charset="0"/>
            </a:endParaRPr>
          </a:p>
          <a:p>
            <a:pPr lvl="0" algn="ctr"/>
            <a:r>
              <a:rPr lang="tr-TR" dirty="0" smtClean="0">
                <a:effectLst>
                  <a:outerShdw blurRad="38100" dist="38100" dir="2700000" algn="tl">
                    <a:srgbClr val="000000">
                      <a:alpha val="43137"/>
                    </a:srgbClr>
                  </a:outerShdw>
                </a:effectLst>
                <a:latin typeface="Algerian" pitchFamily="82" charset="0"/>
              </a:rPr>
              <a:t>TYT’DE 150 HAM PUANIN ÜSTÜ: </a:t>
            </a:r>
          </a:p>
          <a:p>
            <a:endParaRPr lang="tr-TR" dirty="0">
              <a:effectLst>
                <a:outerShdw blurRad="38100" dist="38100" dir="2700000" algn="tl">
                  <a:srgbClr val="000000">
                    <a:alpha val="43137"/>
                  </a:srgbClr>
                </a:outerShdw>
              </a:effectLst>
              <a:latin typeface="Algerian" pitchFamily="8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528</TotalTime>
  <Words>1104</Words>
  <Application>Microsoft Office PowerPoint</Application>
  <PresentationFormat>Ekran Gösterisi (4:3)</PresentationFormat>
  <Paragraphs>202</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Akış</vt:lpstr>
      <vt:lpstr>Slayt 1</vt:lpstr>
      <vt:lpstr>Slayt 2</vt:lpstr>
      <vt:lpstr> TEMEL YETERLİLİK TESTİ (TYT)</vt:lpstr>
      <vt:lpstr>Slayt 4</vt:lpstr>
      <vt:lpstr>Slayt 5</vt:lpstr>
      <vt:lpstr>Slayt 6</vt:lpstr>
      <vt:lpstr>Slayt 7</vt:lpstr>
      <vt:lpstr>TYT PUAN HESAPLAMA MANTIĞI</vt:lpstr>
      <vt:lpstr>TYT SONUÇLARI NERELERDE KULLANILACAK?</vt:lpstr>
      <vt:lpstr> ALAN YETerlİlİK TESTİ (AYT)</vt:lpstr>
      <vt:lpstr>Slayt 11</vt:lpstr>
      <vt:lpstr>Slayt 12</vt:lpstr>
      <vt:lpstr>Slayt 13</vt:lpstr>
      <vt:lpstr>Slayt 14</vt:lpstr>
      <vt:lpstr> YABANCI DİL TESTİ (YDT)</vt:lpstr>
      <vt:lpstr>Slayt 16</vt:lpstr>
      <vt:lpstr>lİsans prograMINI TERCİH EDEBİLMEK İÇİN GEREKLİ PUAN NASIL HESAPLANIR?</vt:lpstr>
      <vt:lpstr>KATSAYI UYGULAMASI  VE  OBP HESAPLANMASI</vt:lpstr>
      <vt:lpstr>Slayt 19</vt:lpstr>
      <vt:lpstr>Slayt 20</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WIN7</dc:creator>
  <cp:lastModifiedBy>USER</cp:lastModifiedBy>
  <cp:revision>61</cp:revision>
  <dcterms:created xsi:type="dcterms:W3CDTF">2018-11-21T15:42:35Z</dcterms:created>
  <dcterms:modified xsi:type="dcterms:W3CDTF">2021-09-13T18:57:23Z</dcterms:modified>
</cp:coreProperties>
</file>