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7" r:id="rId3"/>
    <p:sldId id="257" r:id="rId4"/>
    <p:sldId id="288" r:id="rId5"/>
    <p:sldId id="258" r:id="rId6"/>
    <p:sldId id="259" r:id="rId7"/>
    <p:sldId id="289" r:id="rId8"/>
    <p:sldId id="260" r:id="rId9"/>
    <p:sldId id="261" r:id="rId10"/>
    <p:sldId id="290" r:id="rId11"/>
    <p:sldId id="262" r:id="rId12"/>
    <p:sldId id="263" r:id="rId13"/>
    <p:sldId id="291" r:id="rId14"/>
    <p:sldId id="264" r:id="rId15"/>
    <p:sldId id="265" r:id="rId16"/>
    <p:sldId id="292" r:id="rId17"/>
    <p:sldId id="266" r:id="rId18"/>
    <p:sldId id="267" r:id="rId19"/>
    <p:sldId id="294" r:id="rId20"/>
    <p:sldId id="268" r:id="rId21"/>
    <p:sldId id="269" r:id="rId22"/>
    <p:sldId id="293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-642966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tr-TR" sz="5400" dirty="0" smtClean="0">
                <a:solidFill>
                  <a:schemeClr val="tx1"/>
                </a:solidFill>
                <a:latin typeface="Algerian" pitchFamily="82" charset="0"/>
              </a:rPr>
              <a:t>DİKKAT EGZERSİZLERİ</a:t>
            </a:r>
            <a:endParaRPr lang="tr-TR" sz="54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4" name="3 Resim" descr="programlarbutunselgelis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734" y="1071546"/>
            <a:ext cx="3448532" cy="4134427"/>
          </a:xfrm>
          <a:prstGeom prst="rect">
            <a:avLst/>
          </a:prstGeom>
        </p:spPr>
      </p:pic>
      <p:pic>
        <p:nvPicPr>
          <p:cNvPr id="5" name="4 Resim" descr="ram ambl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40"/>
            <a:ext cx="1714488" cy="1714488"/>
          </a:xfrm>
          <a:prstGeom prst="rect">
            <a:avLst/>
          </a:prstGeom>
        </p:spPr>
      </p:pic>
      <p:pic>
        <p:nvPicPr>
          <p:cNvPr id="6" name="5 Resim" descr="Resim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354" y="2000241"/>
            <a:ext cx="1657678" cy="1643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ime-is-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087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ime-is-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087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ime-is-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087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ime-is-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087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525963"/>
          </a:xfrm>
        </p:spPr>
        <p:txBody>
          <a:bodyPr/>
          <a:lstStyle/>
          <a:p>
            <a:pPr lvl="1" algn="ctr">
              <a:buNone/>
            </a:pPr>
            <a:r>
              <a:rPr lang="tr-TR" dirty="0" smtClean="0">
                <a:solidFill>
                  <a:srgbClr val="002060"/>
                </a:solidFill>
                <a:latin typeface="Snap ITC" pitchFamily="82" charset="0"/>
              </a:rPr>
              <a:t>	7 SANİYE SÜRE TUTUN VE BİRAZ SONRA GÖSTERİLECEK RESİMLERDEKİ YANLIŞLIKLARI BU 7 SANİYEDE BULMAYA ÇALIŞIN.</a:t>
            </a:r>
          </a:p>
          <a:p>
            <a:pPr lvl="1" algn="ctr">
              <a:buNone/>
            </a:pPr>
            <a:endParaRPr lang="tr-TR" dirty="0" smtClean="0">
              <a:solidFill>
                <a:srgbClr val="002060"/>
              </a:solidFill>
              <a:latin typeface="Snap ITC" pitchFamily="82" charset="0"/>
            </a:endParaRPr>
          </a:p>
          <a:p>
            <a:pPr lvl="1" algn="ctr">
              <a:buNone/>
            </a:pPr>
            <a:r>
              <a:rPr lang="tr-TR" dirty="0" smtClean="0">
                <a:solidFill>
                  <a:srgbClr val="002060"/>
                </a:solidFill>
                <a:latin typeface="Snap ITC" pitchFamily="82" charset="0"/>
              </a:rPr>
              <a:t>	</a:t>
            </a:r>
            <a:endParaRPr lang="tr-TR" dirty="0">
              <a:solidFill>
                <a:srgbClr val="002060"/>
              </a:solidFill>
              <a:latin typeface="Snap ITC" pitchFamily="82" charset="0"/>
            </a:endParaRPr>
          </a:p>
        </p:txBody>
      </p:sp>
      <p:pic>
        <p:nvPicPr>
          <p:cNvPr id="4" name="3 Resim" descr="60000529-vector-colorful-hanging-cardboard-tags-are-you-ready-on-white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796940"/>
            <a:ext cx="3962400" cy="33467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ime-is-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087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5400" dirty="0" smtClean="0">
                <a:solidFill>
                  <a:srgbClr val="002060"/>
                </a:solidFill>
                <a:latin typeface="Snap ITC" pitchFamily="82" charset="0"/>
              </a:rPr>
              <a:t>DİKKAT: Görünenin ötesindekini görebilmektir.</a:t>
            </a:r>
            <a:endParaRPr lang="tr-TR" sz="5400" dirty="0">
              <a:solidFill>
                <a:srgbClr val="002060"/>
              </a:solidFill>
              <a:latin typeface="Snap ITC" pitchFamily="8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185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310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767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3020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3983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64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4945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6746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6785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7220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7287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7337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803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8504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8889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517_dikkat-gerektiren-fotograflar_8989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ime-is-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0879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28596" y="1974871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800" dirty="0" smtClean="0">
                <a:solidFill>
                  <a:srgbClr val="002060"/>
                </a:solidFill>
                <a:latin typeface="Snap ITC" pitchFamily="82" charset="0"/>
              </a:rPr>
              <a:t>TEK NEFESTE TÜM RENKLERİ DOĞRU OKU!!!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STRO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s6760hcb326487b15c595686aac78dbb2b7f064c92b7ef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ime-is-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087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</TotalTime>
  <Words>15</Words>
  <PresentationFormat>Ekran Gösterisi (4:3)</PresentationFormat>
  <Paragraphs>6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Kalabalık</vt:lpstr>
      <vt:lpstr>DİKKAT EGZERSİZLERİ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7</cp:revision>
  <dcterms:created xsi:type="dcterms:W3CDTF">2021-09-10T12:19:25Z</dcterms:created>
  <dcterms:modified xsi:type="dcterms:W3CDTF">2021-09-16T19:15:55Z</dcterms:modified>
</cp:coreProperties>
</file>